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1" r:id="rId6"/>
    <p:sldId id="302" r:id="rId7"/>
    <p:sldId id="304" r:id="rId8"/>
    <p:sldId id="314" r:id="rId9"/>
    <p:sldId id="305" r:id="rId10"/>
    <p:sldId id="311" r:id="rId11"/>
    <p:sldId id="318" r:id="rId12"/>
    <p:sldId id="306" r:id="rId13"/>
    <p:sldId id="319" r:id="rId14"/>
    <p:sldId id="315" r:id="rId15"/>
    <p:sldId id="312" r:id="rId16"/>
    <p:sldId id="322" r:id="rId17"/>
    <p:sldId id="313" r:id="rId18"/>
    <p:sldId id="307" r:id="rId19"/>
    <p:sldId id="31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A28128-DE69-4122-8F79-4B37F2CCBF1B}" v="52" dt="2022-01-23T12:00:44.6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72" autoAdjust="0"/>
    <p:restoredTop sz="94619" autoAdjust="0"/>
  </p:normalViewPr>
  <p:slideViewPr>
    <p:cSldViewPr snapToGrid="0">
      <p:cViewPr varScale="1">
        <p:scale>
          <a:sx n="102" d="100"/>
          <a:sy n="102" d="100"/>
        </p:scale>
        <p:origin x="1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Nee" userId="fa1b0d3d2ca7b729" providerId="LiveId" clId="{56A28128-DE69-4122-8F79-4B37F2CCBF1B}"/>
    <pc:docChg chg="undo custSel addSld delSld modSld sldOrd">
      <pc:chgData name="LiNee" userId="fa1b0d3d2ca7b729" providerId="LiveId" clId="{56A28128-DE69-4122-8F79-4B37F2CCBF1B}" dt="2022-01-23T12:02:36.124" v="3043" actId="14100"/>
      <pc:docMkLst>
        <pc:docMk/>
      </pc:docMkLst>
      <pc:sldChg chg="del">
        <pc:chgData name="LiNee" userId="fa1b0d3d2ca7b729" providerId="LiveId" clId="{56A28128-DE69-4122-8F79-4B37F2CCBF1B}" dt="2022-01-23T07:11:30.639" v="425" actId="47"/>
        <pc:sldMkLst>
          <pc:docMk/>
          <pc:sldMk cId="2933514334" sldId="300"/>
        </pc:sldMkLst>
      </pc:sldChg>
      <pc:sldChg chg="addSp delSp modSp new mod setBg">
        <pc:chgData name="LiNee" userId="fa1b0d3d2ca7b729" providerId="LiveId" clId="{56A28128-DE69-4122-8F79-4B37F2CCBF1B}" dt="2022-01-23T09:30:05.202" v="2070" actId="20577"/>
        <pc:sldMkLst>
          <pc:docMk/>
          <pc:sldMk cId="2554505161" sldId="301"/>
        </pc:sldMkLst>
        <pc:spChg chg="mod">
          <ac:chgData name="LiNee" userId="fa1b0d3d2ca7b729" providerId="LiveId" clId="{56A28128-DE69-4122-8F79-4B37F2CCBF1B}" dt="2022-01-23T08:50:35.891" v="776" actId="26606"/>
          <ac:spMkLst>
            <pc:docMk/>
            <pc:sldMk cId="2554505161" sldId="301"/>
            <ac:spMk id="2" creationId="{DC75A91B-3211-464C-8FA4-0BFE3B69A66D}"/>
          </ac:spMkLst>
        </pc:spChg>
        <pc:spChg chg="del">
          <ac:chgData name="LiNee" userId="fa1b0d3d2ca7b729" providerId="LiveId" clId="{56A28128-DE69-4122-8F79-4B37F2CCBF1B}" dt="2022-01-23T08:42:16.047" v="742" actId="26606"/>
          <ac:spMkLst>
            <pc:docMk/>
            <pc:sldMk cId="2554505161" sldId="301"/>
            <ac:spMk id="3" creationId="{3BAD5CD0-E0C0-456D-9151-60C4B7C47304}"/>
          </ac:spMkLst>
        </pc:spChg>
        <pc:spChg chg="add del">
          <ac:chgData name="LiNee" userId="fa1b0d3d2ca7b729" providerId="LiveId" clId="{56A28128-DE69-4122-8F79-4B37F2CCBF1B}" dt="2022-01-23T08:50:35.891" v="776" actId="26606"/>
          <ac:spMkLst>
            <pc:docMk/>
            <pc:sldMk cId="2554505161" sldId="301"/>
            <ac:spMk id="71" creationId="{39E3965E-AC41-4711-9D10-E25ABB132D86}"/>
          </ac:spMkLst>
        </pc:spChg>
        <pc:spChg chg="add del">
          <ac:chgData name="LiNee" userId="fa1b0d3d2ca7b729" providerId="LiveId" clId="{56A28128-DE69-4122-8F79-4B37F2CCBF1B}" dt="2022-01-23T08:50:35.891" v="776" actId="26606"/>
          <ac:spMkLst>
            <pc:docMk/>
            <pc:sldMk cId="2554505161" sldId="301"/>
            <ac:spMk id="75" creationId="{A9286AD2-18A9-4868-A4E3-7A2097A20810}"/>
          </ac:spMkLst>
        </pc:spChg>
        <pc:spChg chg="add">
          <ac:chgData name="LiNee" userId="fa1b0d3d2ca7b729" providerId="LiveId" clId="{56A28128-DE69-4122-8F79-4B37F2CCBF1B}" dt="2022-01-23T08:50:35.891" v="776" actId="26606"/>
          <ac:spMkLst>
            <pc:docMk/>
            <pc:sldMk cId="2554505161" sldId="301"/>
            <ac:spMk id="137" creationId="{67B74F2B-9534-4540-96B0-5C8E958B940F}"/>
          </ac:spMkLst>
        </pc:spChg>
        <pc:spChg chg="add mod">
          <ac:chgData name="LiNee" userId="fa1b0d3d2ca7b729" providerId="LiveId" clId="{56A28128-DE69-4122-8F79-4B37F2CCBF1B}" dt="2022-01-23T09:30:05.202" v="2070" actId="20577"/>
          <ac:spMkLst>
            <pc:docMk/>
            <pc:sldMk cId="2554505161" sldId="301"/>
            <ac:spMk id="2054" creationId="{3EF25CA4-833E-4CB0-BDED-FB60A0D2927C}"/>
          </ac:spMkLst>
        </pc:spChg>
        <pc:picChg chg="add mod">
          <ac:chgData name="LiNee" userId="fa1b0d3d2ca7b729" providerId="LiveId" clId="{56A28128-DE69-4122-8F79-4B37F2CCBF1B}" dt="2022-01-23T08:50:40.255" v="777" actId="14100"/>
          <ac:picMkLst>
            <pc:docMk/>
            <pc:sldMk cId="2554505161" sldId="301"/>
            <ac:picMk id="2050" creationId="{8C7521FB-6FE1-45A6-843E-07431DEF0F5C}"/>
          </ac:picMkLst>
        </pc:picChg>
        <pc:cxnChg chg="add del">
          <ac:chgData name="LiNee" userId="fa1b0d3d2ca7b729" providerId="LiveId" clId="{56A28128-DE69-4122-8F79-4B37F2CCBF1B}" dt="2022-01-23T08:50:35.891" v="776" actId="26606"/>
          <ac:cxnSpMkLst>
            <pc:docMk/>
            <pc:sldMk cId="2554505161" sldId="301"/>
            <ac:cxnSpMk id="73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08:50:35.891" v="776" actId="26606"/>
          <ac:cxnSpMkLst>
            <pc:docMk/>
            <pc:sldMk cId="2554505161" sldId="301"/>
            <ac:cxnSpMk id="77" creationId="{E7A7CD63-7EC3-44F3-95D0-595C4019FF24}"/>
          </ac:cxnSpMkLst>
        </pc:cxnChg>
        <pc:cxnChg chg="add">
          <ac:chgData name="LiNee" userId="fa1b0d3d2ca7b729" providerId="LiveId" clId="{56A28128-DE69-4122-8F79-4B37F2CCBF1B}" dt="2022-01-23T08:50:35.891" v="776" actId="26606"/>
          <ac:cxnSpMkLst>
            <pc:docMk/>
            <pc:sldMk cId="2554505161" sldId="301"/>
            <ac:cxnSpMk id="139" creationId="{33BECB2B-2CFA-412C-880F-C4B60974936F}"/>
          </ac:cxnSpMkLst>
        </pc:cxnChg>
      </pc:sldChg>
      <pc:sldChg chg="addSp delSp modSp new mod setBg setClrOvrMap">
        <pc:chgData name="LiNee" userId="fa1b0d3d2ca7b729" providerId="LiveId" clId="{56A28128-DE69-4122-8F79-4B37F2CCBF1B}" dt="2022-01-23T11:04:24.275" v="2096" actId="20577"/>
        <pc:sldMkLst>
          <pc:docMk/>
          <pc:sldMk cId="4277954725" sldId="302"/>
        </pc:sldMkLst>
        <pc:spChg chg="mod">
          <ac:chgData name="LiNee" userId="fa1b0d3d2ca7b729" providerId="LiveId" clId="{56A28128-DE69-4122-8F79-4B37F2CCBF1B}" dt="2022-01-23T11:04:24.275" v="2096" actId="20577"/>
          <ac:spMkLst>
            <pc:docMk/>
            <pc:sldMk cId="4277954725" sldId="302"/>
            <ac:spMk id="2" creationId="{D32281B7-3029-4291-8942-42256951BF47}"/>
          </ac:spMkLst>
        </pc:spChg>
        <pc:spChg chg="mod">
          <ac:chgData name="LiNee" userId="fa1b0d3d2ca7b729" providerId="LiveId" clId="{56A28128-DE69-4122-8F79-4B37F2CCBF1B}" dt="2022-01-23T09:33:05.321" v="2079" actId="2711"/>
          <ac:spMkLst>
            <pc:docMk/>
            <pc:sldMk cId="4277954725" sldId="302"/>
            <ac:spMk id="3" creationId="{F7A60466-0C3B-4875-A636-2EA712054646}"/>
          </ac:spMkLst>
        </pc:spChg>
        <pc:spChg chg="add del">
          <ac:chgData name="LiNee" userId="fa1b0d3d2ca7b729" providerId="LiveId" clId="{56A28128-DE69-4122-8F79-4B37F2CCBF1B}" dt="2022-01-23T08:43:05.768" v="746" actId="26606"/>
          <ac:spMkLst>
            <pc:docMk/>
            <pc:sldMk cId="4277954725" sldId="302"/>
            <ac:spMk id="71" creationId="{E844E128-FF69-4E9F-8327-6B504B3C5AE1}"/>
          </ac:spMkLst>
        </pc:spChg>
        <pc:spChg chg="add del">
          <ac:chgData name="LiNee" userId="fa1b0d3d2ca7b729" providerId="LiveId" clId="{56A28128-DE69-4122-8F79-4B37F2CCBF1B}" dt="2022-01-23T08:43:11.396" v="748" actId="26606"/>
          <ac:spMkLst>
            <pc:docMk/>
            <pc:sldMk cId="4277954725" sldId="302"/>
            <ac:spMk id="75" creationId="{8B53612E-ADB2-4457-9688-89506397AF28}"/>
          </ac:spMkLst>
        </pc:spChg>
        <pc:spChg chg="add del">
          <ac:chgData name="LiNee" userId="fa1b0d3d2ca7b729" providerId="LiveId" clId="{56A28128-DE69-4122-8F79-4B37F2CCBF1B}" dt="2022-01-23T08:43:11.396" v="748" actId="26606"/>
          <ac:spMkLst>
            <pc:docMk/>
            <pc:sldMk cId="4277954725" sldId="302"/>
            <ac:spMk id="4100" creationId="{873ECEC8-0F24-45B8-950F-35FC94BCEAC8}"/>
          </ac:spMkLst>
        </pc:spChg>
        <pc:spChg chg="add">
          <ac:chgData name="LiNee" userId="fa1b0d3d2ca7b729" providerId="LiveId" clId="{56A28128-DE69-4122-8F79-4B37F2CCBF1B}" dt="2022-01-23T08:43:11.401" v="749" actId="26606"/>
          <ac:spMkLst>
            <pc:docMk/>
            <pc:sldMk cId="4277954725" sldId="302"/>
            <ac:spMk id="4103" creationId="{E844E128-FF69-4E9F-8327-6B504B3C5AE1}"/>
          </ac:spMkLst>
        </pc:spChg>
        <pc:picChg chg="add mod">
          <ac:chgData name="LiNee" userId="fa1b0d3d2ca7b729" providerId="LiveId" clId="{56A28128-DE69-4122-8F79-4B37F2CCBF1B}" dt="2022-01-23T08:43:11.401" v="749" actId="26606"/>
          <ac:picMkLst>
            <pc:docMk/>
            <pc:sldMk cId="4277954725" sldId="302"/>
            <ac:picMk id="4098" creationId="{2C756429-F410-4234-A65C-B8203EB0F2B9}"/>
          </ac:picMkLst>
        </pc:picChg>
        <pc:cxnChg chg="add del">
          <ac:chgData name="LiNee" userId="fa1b0d3d2ca7b729" providerId="LiveId" clId="{56A28128-DE69-4122-8F79-4B37F2CCBF1B}" dt="2022-01-23T08:43:05.768" v="746" actId="26606"/>
          <ac:cxnSpMkLst>
            <pc:docMk/>
            <pc:sldMk cId="4277954725" sldId="302"/>
            <ac:cxnSpMk id="73" creationId="{055CEADF-09EA-423C-8C45-F94AF44D5AF0}"/>
          </ac:cxnSpMkLst>
        </pc:cxnChg>
        <pc:cxnChg chg="add del">
          <ac:chgData name="LiNee" userId="fa1b0d3d2ca7b729" providerId="LiveId" clId="{56A28128-DE69-4122-8F79-4B37F2CCBF1B}" dt="2022-01-23T08:43:11.396" v="748" actId="26606"/>
          <ac:cxnSpMkLst>
            <pc:docMk/>
            <pc:sldMk cId="4277954725" sldId="302"/>
            <ac:cxnSpMk id="4101" creationId="{89EB8C68-FF1B-4849-867B-32D29B19F102}"/>
          </ac:cxnSpMkLst>
        </pc:cxnChg>
        <pc:cxnChg chg="add">
          <ac:chgData name="LiNee" userId="fa1b0d3d2ca7b729" providerId="LiveId" clId="{56A28128-DE69-4122-8F79-4B37F2CCBF1B}" dt="2022-01-23T08:43:11.401" v="749" actId="26606"/>
          <ac:cxnSpMkLst>
            <pc:docMk/>
            <pc:sldMk cId="4277954725" sldId="302"/>
            <ac:cxnSpMk id="4104" creationId="{055CEADF-09EA-423C-8C45-F94AF44D5AF0}"/>
          </ac:cxnSpMkLst>
        </pc:cxnChg>
      </pc:sldChg>
      <pc:sldChg chg="modSp new del mod">
        <pc:chgData name="LiNee" userId="fa1b0d3d2ca7b729" providerId="LiveId" clId="{56A28128-DE69-4122-8F79-4B37F2CCBF1B}" dt="2022-01-23T08:34:55.615" v="561" actId="47"/>
        <pc:sldMkLst>
          <pc:docMk/>
          <pc:sldMk cId="1767883670" sldId="303"/>
        </pc:sldMkLst>
        <pc:spChg chg="mod">
          <ac:chgData name="LiNee" userId="fa1b0d3d2ca7b729" providerId="LiveId" clId="{56A28128-DE69-4122-8F79-4B37F2CCBF1B}" dt="2022-01-23T07:05:18.815" v="107" actId="20577"/>
          <ac:spMkLst>
            <pc:docMk/>
            <pc:sldMk cId="1767883670" sldId="303"/>
            <ac:spMk id="2" creationId="{04B5F9B5-47CE-4B61-BFDE-6BA055A95DCF}"/>
          </ac:spMkLst>
        </pc:spChg>
      </pc:sldChg>
      <pc:sldChg chg="addSp delSp modSp new mod ord setBg">
        <pc:chgData name="LiNee" userId="fa1b0d3d2ca7b729" providerId="LiveId" clId="{56A28128-DE69-4122-8F79-4B37F2CCBF1B}" dt="2022-01-23T11:04:31.876" v="2106" actId="20577"/>
        <pc:sldMkLst>
          <pc:docMk/>
          <pc:sldMk cId="3352425818" sldId="304"/>
        </pc:sldMkLst>
        <pc:spChg chg="mod">
          <ac:chgData name="LiNee" userId="fa1b0d3d2ca7b729" providerId="LiveId" clId="{56A28128-DE69-4122-8F79-4B37F2CCBF1B}" dt="2022-01-23T11:04:31.876" v="2106" actId="20577"/>
          <ac:spMkLst>
            <pc:docMk/>
            <pc:sldMk cId="3352425818" sldId="304"/>
            <ac:spMk id="2" creationId="{64033579-D02D-4488-9048-A374077BE3B8}"/>
          </ac:spMkLst>
        </pc:spChg>
        <pc:spChg chg="mod ord">
          <ac:chgData name="LiNee" userId="fa1b0d3d2ca7b729" providerId="LiveId" clId="{56A28128-DE69-4122-8F79-4B37F2CCBF1B}" dt="2022-01-23T09:33:12.491" v="2080" actId="2711"/>
          <ac:spMkLst>
            <pc:docMk/>
            <pc:sldMk cId="3352425818" sldId="304"/>
            <ac:spMk id="3" creationId="{0B7D1FE4-5828-40DE-A78B-8278A9DFF10A}"/>
          </ac:spMkLst>
        </pc:spChg>
        <pc:spChg chg="add del">
          <ac:chgData name="LiNee" userId="fa1b0d3d2ca7b729" providerId="LiveId" clId="{56A28128-DE69-4122-8F79-4B37F2CCBF1B}" dt="2022-01-23T08:51:56.516" v="780" actId="26606"/>
          <ac:spMkLst>
            <pc:docMk/>
            <pc:sldMk cId="3352425818" sldId="304"/>
            <ac:spMk id="71" creationId="{67B74F2B-9534-4540-96B0-5C8E958B940F}"/>
          </ac:spMkLst>
        </pc:spChg>
        <pc:spChg chg="add del">
          <ac:chgData name="LiNee" userId="fa1b0d3d2ca7b729" providerId="LiveId" clId="{56A28128-DE69-4122-8F79-4B37F2CCBF1B}" dt="2022-01-23T08:51:56.516" v="780" actId="26606"/>
          <ac:spMkLst>
            <pc:docMk/>
            <pc:sldMk cId="3352425818" sldId="304"/>
            <ac:spMk id="75" creationId="{C1B60310-C5C3-46A0-A452-2A0B008434DA}"/>
          </ac:spMkLst>
        </pc:spChg>
        <pc:spChg chg="add">
          <ac:chgData name="LiNee" userId="fa1b0d3d2ca7b729" providerId="LiveId" clId="{56A28128-DE69-4122-8F79-4B37F2CCBF1B}" dt="2022-01-23T08:51:56.516" v="780" actId="26606"/>
          <ac:spMkLst>
            <pc:docMk/>
            <pc:sldMk cId="3352425818" sldId="304"/>
            <ac:spMk id="137" creationId="{F4FAA6B4-BAFB-4474-9B14-DC83A9096513}"/>
          </ac:spMkLst>
        </pc:spChg>
        <pc:spChg chg="add">
          <ac:chgData name="LiNee" userId="fa1b0d3d2ca7b729" providerId="LiveId" clId="{56A28128-DE69-4122-8F79-4B37F2CCBF1B}" dt="2022-01-23T08:51:56.516" v="780" actId="26606"/>
          <ac:spMkLst>
            <pc:docMk/>
            <pc:sldMk cId="3352425818" sldId="304"/>
            <ac:spMk id="141" creationId="{DB148495-5F82-48E2-A76C-C8E1C8949940}"/>
          </ac:spMkLst>
        </pc:spChg>
        <pc:picChg chg="add del mod">
          <ac:chgData name="LiNee" userId="fa1b0d3d2ca7b729" providerId="LiveId" clId="{56A28128-DE69-4122-8F79-4B37F2CCBF1B}" dt="2022-01-23T08:51:44.006" v="778" actId="478"/>
          <ac:picMkLst>
            <pc:docMk/>
            <pc:sldMk cId="3352425818" sldId="304"/>
            <ac:picMk id="1026" creationId="{311D1CAA-ABD0-4941-BEFE-6E543D59FDF0}"/>
          </ac:picMkLst>
        </pc:picChg>
        <pc:picChg chg="add mod">
          <ac:chgData name="LiNee" userId="fa1b0d3d2ca7b729" providerId="LiveId" clId="{56A28128-DE69-4122-8F79-4B37F2CCBF1B}" dt="2022-01-23T08:51:56.516" v="780" actId="26606"/>
          <ac:picMkLst>
            <pc:docMk/>
            <pc:sldMk cId="3352425818" sldId="304"/>
            <ac:picMk id="1028" creationId="{0E442DBF-A763-4E7B-B4B4-E7A990D946E7}"/>
          </ac:picMkLst>
        </pc:picChg>
        <pc:cxnChg chg="add del">
          <ac:chgData name="LiNee" userId="fa1b0d3d2ca7b729" providerId="LiveId" clId="{56A28128-DE69-4122-8F79-4B37F2CCBF1B}" dt="2022-01-23T08:51:56.516" v="780" actId="26606"/>
          <ac:cxnSpMkLst>
            <pc:docMk/>
            <pc:sldMk cId="3352425818" sldId="304"/>
            <ac:cxnSpMk id="73" creationId="{33BECB2B-2CFA-412C-880F-C4B60974936F}"/>
          </ac:cxnSpMkLst>
        </pc:cxnChg>
        <pc:cxnChg chg="add">
          <ac:chgData name="LiNee" userId="fa1b0d3d2ca7b729" providerId="LiveId" clId="{56A28128-DE69-4122-8F79-4B37F2CCBF1B}" dt="2022-01-23T08:51:56.516" v="780" actId="26606"/>
          <ac:cxnSpMkLst>
            <pc:docMk/>
            <pc:sldMk cId="3352425818" sldId="304"/>
            <ac:cxnSpMk id="139" creationId="{4364CDC3-ADB0-4691-9286-5925F160C2D5}"/>
          </ac:cxnSpMkLst>
        </pc:cxnChg>
      </pc:sldChg>
      <pc:sldChg chg="addSp delSp modSp new mod setBg setClrOvrMap">
        <pc:chgData name="LiNee" userId="fa1b0d3d2ca7b729" providerId="LiveId" clId="{56A28128-DE69-4122-8F79-4B37F2CCBF1B}" dt="2022-01-23T11:34:00.770" v="2411" actId="1076"/>
        <pc:sldMkLst>
          <pc:docMk/>
          <pc:sldMk cId="3957557510" sldId="305"/>
        </pc:sldMkLst>
        <pc:spChg chg="mod ord">
          <ac:chgData name="LiNee" userId="fa1b0d3d2ca7b729" providerId="LiveId" clId="{56A28128-DE69-4122-8F79-4B37F2CCBF1B}" dt="2022-01-23T11:33:50.314" v="2409" actId="26606"/>
          <ac:spMkLst>
            <pc:docMk/>
            <pc:sldMk cId="3957557510" sldId="305"/>
            <ac:spMk id="2" creationId="{5C24B483-65B6-4424-BF57-E5821C2DFF02}"/>
          </ac:spMkLst>
        </pc:spChg>
        <pc:spChg chg="del mod ord">
          <ac:chgData name="LiNee" userId="fa1b0d3d2ca7b729" providerId="LiveId" clId="{56A28128-DE69-4122-8F79-4B37F2CCBF1B}" dt="2022-01-23T08:46:21.602" v="757" actId="26606"/>
          <ac:spMkLst>
            <pc:docMk/>
            <pc:sldMk cId="3957557510" sldId="305"/>
            <ac:spMk id="3" creationId="{04E1DA4B-B682-48A7-9287-3CB1CF573167}"/>
          </ac:spMkLst>
        </pc:spChg>
        <pc:spChg chg="add mod ord">
          <ac:chgData name="LiNee" userId="fa1b0d3d2ca7b729" providerId="LiveId" clId="{56A28128-DE69-4122-8F79-4B37F2CCBF1B}" dt="2022-01-23T11:33:50.314" v="2409" actId="26606"/>
          <ac:spMkLst>
            <pc:docMk/>
            <pc:sldMk cId="3957557510" sldId="305"/>
            <ac:spMk id="4" creationId="{4C473F2E-EE18-46F5-8173-CE07F4A1C928}"/>
          </ac:spMkLst>
        </pc:spChg>
        <pc:spChg chg="add del">
          <ac:chgData name="LiNee" userId="fa1b0d3d2ca7b729" providerId="LiveId" clId="{56A28128-DE69-4122-8F79-4B37F2CCBF1B}" dt="2022-01-23T08:46:19.877" v="754" actId="26606"/>
          <ac:spMkLst>
            <pc:docMk/>
            <pc:sldMk cId="3957557510" sldId="305"/>
            <ac:spMk id="71" creationId="{67B74F2B-9534-4540-96B0-5C8E958B940F}"/>
          </ac:spMkLst>
        </pc:spChg>
        <pc:spChg chg="add del">
          <ac:chgData name="LiNee" userId="fa1b0d3d2ca7b729" providerId="LiveId" clId="{56A28128-DE69-4122-8F79-4B37F2CCBF1B}" dt="2022-01-23T08:46:19.877" v="754" actId="26606"/>
          <ac:spMkLst>
            <pc:docMk/>
            <pc:sldMk cId="3957557510" sldId="305"/>
            <ac:spMk id="75" creationId="{C1B60310-C5C3-46A0-A452-2A0B008434DA}"/>
          </ac:spMkLst>
        </pc:spChg>
        <pc:spChg chg="add del">
          <ac:chgData name="LiNee" userId="fa1b0d3d2ca7b729" providerId="LiveId" clId="{56A28128-DE69-4122-8F79-4B37F2CCBF1B}" dt="2022-01-23T11:33:50.314" v="2409" actId="26606"/>
          <ac:spMkLst>
            <pc:docMk/>
            <pc:sldMk cId="3957557510" sldId="305"/>
            <ac:spMk id="77" creationId="{EEFC1EB0-DB92-4E98-B3A9-0CD6FA5A8B62}"/>
          </ac:spMkLst>
        </pc:spChg>
        <pc:spChg chg="add del">
          <ac:chgData name="LiNee" userId="fa1b0d3d2ca7b729" providerId="LiveId" clId="{56A28128-DE69-4122-8F79-4B37F2CCBF1B}" dt="2022-01-23T11:33:50.306" v="2408" actId="26606"/>
          <ac:spMkLst>
            <pc:docMk/>
            <pc:sldMk cId="3957557510" sldId="305"/>
            <ac:spMk id="142" creationId="{61B2A784-4501-42A8-86DF-DB27DE395089}"/>
          </ac:spMkLst>
        </pc:spChg>
        <pc:spChg chg="add del">
          <ac:chgData name="LiNee" userId="fa1b0d3d2ca7b729" providerId="LiveId" clId="{56A28128-DE69-4122-8F79-4B37F2CCBF1B}" dt="2022-01-23T11:33:50.306" v="2408" actId="26606"/>
          <ac:spMkLst>
            <pc:docMk/>
            <pc:sldMk cId="3957557510" sldId="305"/>
            <ac:spMk id="144" creationId="{8A330AB8-A767-46C8-ABEF-2477854EF61D}"/>
          </ac:spMkLst>
        </pc:spChg>
        <pc:spChg chg="add del">
          <ac:chgData name="LiNee" userId="fa1b0d3d2ca7b729" providerId="LiveId" clId="{56A28128-DE69-4122-8F79-4B37F2CCBF1B}" dt="2022-01-23T11:33:50.306" v="2408" actId="26606"/>
          <ac:spMkLst>
            <pc:docMk/>
            <pc:sldMk cId="3957557510" sldId="305"/>
            <ac:spMk id="146" creationId="{88E62604-C40E-4D56-9D66-FD94B0CA40CB}"/>
          </ac:spMkLst>
        </pc:spChg>
        <pc:spChg chg="add del">
          <ac:chgData name="LiNee" userId="fa1b0d3d2ca7b729" providerId="LiveId" clId="{56A28128-DE69-4122-8F79-4B37F2CCBF1B}" dt="2022-01-23T08:46:21.597" v="756" actId="26606"/>
          <ac:spMkLst>
            <pc:docMk/>
            <pc:sldMk cId="3957557510" sldId="305"/>
            <ac:spMk id="6148" creationId="{E844E128-FF69-4E9F-8327-6B504B3C5AE1}"/>
          </ac:spMkLst>
        </pc:spChg>
        <pc:spChg chg="add del">
          <ac:chgData name="LiNee" userId="fa1b0d3d2ca7b729" providerId="LiveId" clId="{56A28128-DE69-4122-8F79-4B37F2CCBF1B}" dt="2022-01-23T11:33:50.314" v="2409" actId="26606"/>
          <ac:spMkLst>
            <pc:docMk/>
            <pc:sldMk cId="3957557510" sldId="305"/>
            <ac:spMk id="6151" creationId="{39E3965E-AC41-4711-9D10-E25ABB132D86}"/>
          </ac:spMkLst>
        </pc:spChg>
        <pc:spChg chg="add del">
          <ac:chgData name="LiNee" userId="fa1b0d3d2ca7b729" providerId="LiveId" clId="{56A28128-DE69-4122-8F79-4B37F2CCBF1B}" dt="2022-01-23T11:33:50.314" v="2409" actId="26606"/>
          <ac:spMkLst>
            <pc:docMk/>
            <pc:sldMk cId="3957557510" sldId="305"/>
            <ac:spMk id="6153" creationId="{2FDF0794-1B86-42B2-B8C7-F60123E638ED}"/>
          </ac:spMkLst>
        </pc:spChg>
        <pc:spChg chg="add">
          <ac:chgData name="LiNee" userId="fa1b0d3d2ca7b729" providerId="LiveId" clId="{56A28128-DE69-4122-8F79-4B37F2CCBF1B}" dt="2022-01-23T11:33:50.314" v="2409" actId="26606"/>
          <ac:spMkLst>
            <pc:docMk/>
            <pc:sldMk cId="3957557510" sldId="305"/>
            <ac:spMk id="6155" creationId="{61B2A784-4501-42A8-86DF-DB27DE395089}"/>
          </ac:spMkLst>
        </pc:spChg>
        <pc:spChg chg="add">
          <ac:chgData name="LiNee" userId="fa1b0d3d2ca7b729" providerId="LiveId" clId="{56A28128-DE69-4122-8F79-4B37F2CCBF1B}" dt="2022-01-23T11:33:50.314" v="2409" actId="26606"/>
          <ac:spMkLst>
            <pc:docMk/>
            <pc:sldMk cId="3957557510" sldId="305"/>
            <ac:spMk id="6156" creationId="{8A330AB8-A767-46C8-ABEF-2477854EF61D}"/>
          </ac:spMkLst>
        </pc:spChg>
        <pc:spChg chg="add">
          <ac:chgData name="LiNee" userId="fa1b0d3d2ca7b729" providerId="LiveId" clId="{56A28128-DE69-4122-8F79-4B37F2CCBF1B}" dt="2022-01-23T11:33:50.314" v="2409" actId="26606"/>
          <ac:spMkLst>
            <pc:docMk/>
            <pc:sldMk cId="3957557510" sldId="305"/>
            <ac:spMk id="6157" creationId="{88E62604-C40E-4D56-9D66-FD94B0CA40CB}"/>
          </ac:spMkLst>
        </pc:spChg>
        <pc:picChg chg="add mod">
          <ac:chgData name="LiNee" userId="fa1b0d3d2ca7b729" providerId="LiveId" clId="{56A28128-DE69-4122-8F79-4B37F2CCBF1B}" dt="2022-01-23T11:34:00.770" v="2411" actId="1076"/>
          <ac:picMkLst>
            <pc:docMk/>
            <pc:sldMk cId="3957557510" sldId="305"/>
            <ac:picMk id="6" creationId="{2ED6FF6E-A47C-4D28-A930-E91A599570F9}"/>
          </ac:picMkLst>
        </pc:picChg>
        <pc:picChg chg="add mod ord">
          <ac:chgData name="LiNee" userId="fa1b0d3d2ca7b729" providerId="LiveId" clId="{56A28128-DE69-4122-8F79-4B37F2CCBF1B}" dt="2022-01-23T11:33:50.314" v="2409" actId="26606"/>
          <ac:picMkLst>
            <pc:docMk/>
            <pc:sldMk cId="3957557510" sldId="305"/>
            <ac:picMk id="6146" creationId="{0B3F574D-24DF-48FF-B924-9ECAC97DAEA8}"/>
          </ac:picMkLst>
        </pc:picChg>
        <pc:cxnChg chg="add del">
          <ac:chgData name="LiNee" userId="fa1b0d3d2ca7b729" providerId="LiveId" clId="{56A28128-DE69-4122-8F79-4B37F2CCBF1B}" dt="2022-01-23T08:46:19.877" v="754" actId="26606"/>
          <ac:cxnSpMkLst>
            <pc:docMk/>
            <pc:sldMk cId="3957557510" sldId="305"/>
            <ac:cxnSpMk id="73" creationId="{33BECB2B-2CFA-412C-880F-C4B60974936F}"/>
          </ac:cxnSpMkLst>
        </pc:cxnChg>
        <pc:cxnChg chg="add del">
          <ac:chgData name="LiNee" userId="fa1b0d3d2ca7b729" providerId="LiveId" clId="{56A28128-DE69-4122-8F79-4B37F2CCBF1B}" dt="2022-01-23T11:33:50.314" v="2409" actId="26606"/>
          <ac:cxnSpMkLst>
            <pc:docMk/>
            <pc:sldMk cId="3957557510" sldId="305"/>
            <ac:cxnSpMk id="79" creationId="{96D07482-83A3-4451-943C-B46961082957}"/>
          </ac:cxnSpMkLst>
        </pc:cxnChg>
        <pc:cxnChg chg="add del">
          <ac:chgData name="LiNee" userId="fa1b0d3d2ca7b729" providerId="LiveId" clId="{56A28128-DE69-4122-8F79-4B37F2CCBF1B}" dt="2022-01-23T08:46:21.597" v="756" actId="26606"/>
          <ac:cxnSpMkLst>
            <pc:docMk/>
            <pc:sldMk cId="3957557510" sldId="305"/>
            <ac:cxnSpMk id="6149" creationId="{055CEADF-09EA-423C-8C45-F94AF44D5AF0}"/>
          </ac:cxnSpMkLst>
        </pc:cxnChg>
        <pc:cxnChg chg="add del">
          <ac:chgData name="LiNee" userId="fa1b0d3d2ca7b729" providerId="LiveId" clId="{56A28128-DE69-4122-8F79-4B37F2CCBF1B}" dt="2022-01-23T11:33:50.314" v="2409" actId="26606"/>
          <ac:cxnSpMkLst>
            <pc:docMk/>
            <pc:sldMk cId="3957557510" sldId="305"/>
            <ac:cxnSpMk id="6152" creationId="{1F5DC8C3-BA5F-4EED-BB9A-A14272BD82A1}"/>
          </ac:cxnSpMkLst>
        </pc:cxnChg>
      </pc:sldChg>
      <pc:sldChg chg="addSp delSp modSp new mod ord setBg">
        <pc:chgData name="LiNee" userId="fa1b0d3d2ca7b729" providerId="LiveId" clId="{56A28128-DE69-4122-8F79-4B37F2CCBF1B}" dt="2022-01-23T11:34:40.437" v="2441" actId="1076"/>
        <pc:sldMkLst>
          <pc:docMk/>
          <pc:sldMk cId="1321299040" sldId="306"/>
        </pc:sldMkLst>
        <pc:spChg chg="mod">
          <ac:chgData name="LiNee" userId="fa1b0d3d2ca7b729" providerId="LiveId" clId="{56A28128-DE69-4122-8F79-4B37F2CCBF1B}" dt="2022-01-23T11:17:57.795" v="2246" actId="14100"/>
          <ac:spMkLst>
            <pc:docMk/>
            <pc:sldMk cId="1321299040" sldId="306"/>
            <ac:spMk id="2" creationId="{3B550DE2-0007-42BF-BD30-A8210406A6CB}"/>
          </ac:spMkLst>
        </pc:spChg>
        <pc:spChg chg="del mod">
          <ac:chgData name="LiNee" userId="fa1b0d3d2ca7b729" providerId="LiveId" clId="{56A28128-DE69-4122-8F79-4B37F2CCBF1B}" dt="2022-01-23T11:17:43.469" v="2220" actId="22"/>
          <ac:spMkLst>
            <pc:docMk/>
            <pc:sldMk cId="1321299040" sldId="306"/>
            <ac:spMk id="3" creationId="{02883DC5-EB6A-46B0-A731-CAB115FD6B4A}"/>
          </ac:spMkLst>
        </pc:spChg>
        <pc:spChg chg="add del">
          <ac:chgData name="LiNee" userId="fa1b0d3d2ca7b729" providerId="LiveId" clId="{56A28128-DE69-4122-8F79-4B37F2CCBF1B}" dt="2022-01-23T08:47:36.366" v="763" actId="26606"/>
          <ac:spMkLst>
            <pc:docMk/>
            <pc:sldMk cId="1321299040" sldId="306"/>
            <ac:spMk id="71" creationId="{F4FAA6B4-BAFB-4474-9B14-DC83A9096513}"/>
          </ac:spMkLst>
        </pc:spChg>
        <pc:spChg chg="add del">
          <ac:chgData name="LiNee" userId="fa1b0d3d2ca7b729" providerId="LiveId" clId="{56A28128-DE69-4122-8F79-4B37F2CCBF1B}" dt="2022-01-23T08:47:36.366" v="763" actId="26606"/>
          <ac:spMkLst>
            <pc:docMk/>
            <pc:sldMk cId="1321299040" sldId="306"/>
            <ac:spMk id="75" creationId="{DB148495-5F82-48E2-A76C-C8E1C8949940}"/>
          </ac:spMkLst>
        </pc:spChg>
        <pc:spChg chg="add">
          <ac:chgData name="LiNee" userId="fa1b0d3d2ca7b729" providerId="LiveId" clId="{56A28128-DE69-4122-8F79-4B37F2CCBF1B}" dt="2022-01-23T08:50:15.539" v="775" actId="26606"/>
          <ac:spMkLst>
            <pc:docMk/>
            <pc:sldMk cId="1321299040" sldId="306"/>
            <ac:spMk id="77" creationId="{FEC9799F-A0B8-45B9-8164-71F2838922CE}"/>
          </ac:spMkLst>
        </pc:spChg>
        <pc:spChg chg="add">
          <ac:chgData name="LiNee" userId="fa1b0d3d2ca7b729" providerId="LiveId" clId="{56A28128-DE69-4122-8F79-4B37F2CCBF1B}" dt="2022-01-23T08:50:15.539" v="775" actId="26606"/>
          <ac:spMkLst>
            <pc:docMk/>
            <pc:sldMk cId="1321299040" sldId="306"/>
            <ac:spMk id="8198" creationId="{13BCCAE5-A35B-4B66-A4A7-E23C34A403A4}"/>
          </ac:spMkLst>
        </pc:spChg>
        <pc:picChg chg="add mod ord">
          <ac:chgData name="LiNee" userId="fa1b0d3d2ca7b729" providerId="LiveId" clId="{56A28128-DE69-4122-8F79-4B37F2CCBF1B}" dt="2022-01-23T11:34:40.437" v="2441" actId="1076"/>
          <ac:picMkLst>
            <pc:docMk/>
            <pc:sldMk cId="1321299040" sldId="306"/>
            <ac:picMk id="5" creationId="{A4C24D6A-19C0-49AF-A7FA-C2FCD618ACFF}"/>
          </ac:picMkLst>
        </pc:picChg>
        <pc:picChg chg="add del mod">
          <ac:chgData name="LiNee" userId="fa1b0d3d2ca7b729" providerId="LiveId" clId="{56A28128-DE69-4122-8F79-4B37F2CCBF1B}" dt="2022-01-23T08:50:06.555" v="773" actId="21"/>
          <ac:picMkLst>
            <pc:docMk/>
            <pc:sldMk cId="1321299040" sldId="306"/>
            <ac:picMk id="8194" creationId="{43776E75-0A58-4485-8846-469B3C9866C4}"/>
          </ac:picMkLst>
        </pc:picChg>
        <pc:picChg chg="add mod">
          <ac:chgData name="LiNee" userId="fa1b0d3d2ca7b729" providerId="LiveId" clId="{56A28128-DE69-4122-8F79-4B37F2CCBF1B}" dt="2022-01-23T09:31:46.610" v="2072" actId="1076"/>
          <ac:picMkLst>
            <pc:docMk/>
            <pc:sldMk cId="1321299040" sldId="306"/>
            <ac:picMk id="8196" creationId="{457BB605-73FB-4592-8635-52599030CAAA}"/>
          </ac:picMkLst>
        </pc:picChg>
        <pc:cxnChg chg="add del">
          <ac:chgData name="LiNee" userId="fa1b0d3d2ca7b729" providerId="LiveId" clId="{56A28128-DE69-4122-8F79-4B37F2CCBF1B}" dt="2022-01-23T08:47:36.366" v="763" actId="26606"/>
          <ac:cxnSpMkLst>
            <pc:docMk/>
            <pc:sldMk cId="1321299040" sldId="306"/>
            <ac:cxnSpMk id="73" creationId="{4364CDC3-ADB0-4691-9286-5925F160C2D5}"/>
          </ac:cxnSpMkLst>
        </pc:cxnChg>
        <pc:cxnChg chg="add">
          <ac:chgData name="LiNee" userId="fa1b0d3d2ca7b729" providerId="LiveId" clId="{56A28128-DE69-4122-8F79-4B37F2CCBF1B}" dt="2022-01-23T08:50:15.539" v="775" actId="26606"/>
          <ac:cxnSpMkLst>
            <pc:docMk/>
            <pc:sldMk cId="1321299040" sldId="306"/>
            <ac:cxnSpMk id="8199" creationId="{6987BDFB-DE64-4B56-B44F-45FAE19FA94E}"/>
          </ac:cxnSpMkLst>
        </pc:cxnChg>
      </pc:sldChg>
      <pc:sldChg chg="addSp delSp modSp new mod ord setBg setClrOvrMap">
        <pc:chgData name="LiNee" userId="fa1b0d3d2ca7b729" providerId="LiveId" clId="{56A28128-DE69-4122-8F79-4B37F2CCBF1B}" dt="2022-01-23T12:02:36.124" v="3043" actId="14100"/>
        <pc:sldMkLst>
          <pc:docMk/>
          <pc:sldMk cId="1922208950" sldId="307"/>
        </pc:sldMkLst>
        <pc:spChg chg="mod">
          <ac:chgData name="LiNee" userId="fa1b0d3d2ca7b729" providerId="LiveId" clId="{56A28128-DE69-4122-8F79-4B37F2CCBF1B}" dt="2022-01-23T12:02:32.002" v="3041" actId="26606"/>
          <ac:spMkLst>
            <pc:docMk/>
            <pc:sldMk cId="1922208950" sldId="307"/>
            <ac:spMk id="2" creationId="{DF4F9647-93E8-43E4-AB6E-A73ACD789A85}"/>
          </ac:spMkLst>
        </pc:spChg>
        <pc:spChg chg="mod">
          <ac:chgData name="LiNee" userId="fa1b0d3d2ca7b729" providerId="LiveId" clId="{56A28128-DE69-4122-8F79-4B37F2CCBF1B}" dt="2022-01-23T12:02:36.124" v="3043" actId="14100"/>
          <ac:spMkLst>
            <pc:docMk/>
            <pc:sldMk cId="1922208950" sldId="307"/>
            <ac:spMk id="3" creationId="{213D314F-E1B6-43BC-A8A1-FED35104B1E9}"/>
          </ac:spMkLst>
        </pc:spChg>
        <pc:spChg chg="add del">
          <ac:chgData name="LiNee" userId="fa1b0d3d2ca7b729" providerId="LiveId" clId="{56A28128-DE69-4122-8F79-4B37F2CCBF1B}" dt="2022-01-23T12:01:04.520" v="3016" actId="26606"/>
          <ac:spMkLst>
            <pc:docMk/>
            <pc:sldMk cId="1922208950" sldId="307"/>
            <ac:spMk id="71" creationId="{E844E128-FF69-4E9F-8327-6B504B3C5AE1}"/>
          </ac:spMkLst>
        </pc:spChg>
        <pc:spChg chg="add del">
          <ac:chgData name="LiNee" userId="fa1b0d3d2ca7b729" providerId="LiveId" clId="{56A28128-DE69-4122-8F79-4B37F2CCBF1B}" dt="2022-01-23T12:01:48.736" v="3035" actId="26606"/>
          <ac:spMkLst>
            <pc:docMk/>
            <pc:sldMk cId="1922208950" sldId="307"/>
            <ac:spMk id="78" creationId="{0AB6E427-3F73-4C06-A5D5-AE52C3883B50}"/>
          </ac:spMkLst>
        </pc:spChg>
        <pc:spChg chg="add del">
          <ac:chgData name="LiNee" userId="fa1b0d3d2ca7b729" providerId="LiveId" clId="{56A28128-DE69-4122-8F79-4B37F2CCBF1B}" dt="2022-01-23T12:01:48.736" v="3035" actId="26606"/>
          <ac:spMkLst>
            <pc:docMk/>
            <pc:sldMk cId="1922208950" sldId="307"/>
            <ac:spMk id="80" creationId="{D8C9BDAA-0390-4B39-9B5C-BC95E5120DA4}"/>
          </ac:spMkLst>
        </pc:spChg>
        <pc:spChg chg="add del">
          <ac:chgData name="LiNee" userId="fa1b0d3d2ca7b729" providerId="LiveId" clId="{56A28128-DE69-4122-8F79-4B37F2CCBF1B}" dt="2022-01-23T12:01:25.925" v="3025" actId="26606"/>
          <ac:spMkLst>
            <pc:docMk/>
            <pc:sldMk cId="1922208950" sldId="307"/>
            <ac:spMk id="84" creationId="{39E3965E-AC41-4711-9D10-E25ABB132D86}"/>
          </ac:spMkLst>
        </pc:spChg>
        <pc:spChg chg="add del">
          <ac:chgData name="LiNee" userId="fa1b0d3d2ca7b729" providerId="LiveId" clId="{56A28128-DE69-4122-8F79-4B37F2CCBF1B}" dt="2022-01-23T12:01:25.925" v="3025" actId="26606"/>
          <ac:spMkLst>
            <pc:docMk/>
            <pc:sldMk cId="1922208950" sldId="307"/>
            <ac:spMk id="86" creationId="{990BAFCD-EA0A-47F4-8B00-AAB1E67A90CC}"/>
          </ac:spMkLst>
        </pc:spChg>
        <pc:spChg chg="add del">
          <ac:chgData name="LiNee" userId="fa1b0d3d2ca7b729" providerId="LiveId" clId="{56A28128-DE69-4122-8F79-4B37F2CCBF1B}" dt="2022-01-23T12:01:11.884" v="3021" actId="26606"/>
          <ac:spMkLst>
            <pc:docMk/>
            <pc:sldMk cId="1922208950" sldId="307"/>
            <ac:spMk id="87" creationId="{39E3965E-AC41-4711-9D10-E25ABB132D86}"/>
          </ac:spMkLst>
        </pc:spChg>
        <pc:spChg chg="add del">
          <ac:chgData name="LiNee" userId="fa1b0d3d2ca7b729" providerId="LiveId" clId="{56A28128-DE69-4122-8F79-4B37F2CCBF1B}" dt="2022-01-23T12:01:25.925" v="3025" actId="26606"/>
          <ac:spMkLst>
            <pc:docMk/>
            <pc:sldMk cId="1922208950" sldId="307"/>
            <ac:spMk id="88" creationId="{2F9C61D6-37CC-4AD4-83C3-022D08874179}"/>
          </ac:spMkLst>
        </pc:spChg>
        <pc:spChg chg="add del">
          <ac:chgData name="LiNee" userId="fa1b0d3d2ca7b729" providerId="LiveId" clId="{56A28128-DE69-4122-8F79-4B37F2CCBF1B}" dt="2022-01-23T12:01:11.884" v="3021" actId="26606"/>
          <ac:spMkLst>
            <pc:docMk/>
            <pc:sldMk cId="1922208950" sldId="307"/>
            <ac:spMk id="91" creationId="{33428ACC-71EC-4171-9527-10983BA6B41D}"/>
          </ac:spMkLst>
        </pc:spChg>
        <pc:spChg chg="add del">
          <ac:chgData name="LiNee" userId="fa1b0d3d2ca7b729" providerId="LiveId" clId="{56A28128-DE69-4122-8F79-4B37F2CCBF1B}" dt="2022-01-23T12:02:32.002" v="3041" actId="26606"/>
          <ac:spMkLst>
            <pc:docMk/>
            <pc:sldMk cId="1922208950" sldId="307"/>
            <ac:spMk id="92" creationId="{39E3965E-AC41-4711-9D10-E25ABB132D86}"/>
          </ac:spMkLst>
        </pc:spChg>
        <pc:spChg chg="add del">
          <ac:chgData name="LiNee" userId="fa1b0d3d2ca7b729" providerId="LiveId" clId="{56A28128-DE69-4122-8F79-4B37F2CCBF1B}" dt="2022-01-23T12:01:11.884" v="3021" actId="26606"/>
          <ac:spMkLst>
            <pc:docMk/>
            <pc:sldMk cId="1922208950" sldId="307"/>
            <ac:spMk id="95" creationId="{8D4480B4-953D-41FA-9052-09AB3A026947}"/>
          </ac:spMkLst>
        </pc:spChg>
        <pc:spChg chg="add del">
          <ac:chgData name="LiNee" userId="fa1b0d3d2ca7b729" providerId="LiveId" clId="{56A28128-DE69-4122-8F79-4B37F2CCBF1B}" dt="2022-01-23T12:02:32.002" v="3041" actId="26606"/>
          <ac:spMkLst>
            <pc:docMk/>
            <pc:sldMk cId="1922208950" sldId="307"/>
            <ac:spMk id="96" creationId="{33428ACC-71EC-4171-9527-10983BA6B41D}"/>
          </ac:spMkLst>
        </pc:spChg>
        <pc:spChg chg="add del">
          <ac:chgData name="LiNee" userId="fa1b0d3d2ca7b729" providerId="LiveId" clId="{56A28128-DE69-4122-8F79-4B37F2CCBF1B}" dt="2022-01-23T12:02:32.002" v="3041" actId="26606"/>
          <ac:spMkLst>
            <pc:docMk/>
            <pc:sldMk cId="1922208950" sldId="307"/>
            <ac:spMk id="98" creationId="{8D4480B4-953D-41FA-9052-09AB3A026947}"/>
          </ac:spMkLst>
        </pc:spChg>
        <pc:spChg chg="add">
          <ac:chgData name="LiNee" userId="fa1b0d3d2ca7b729" providerId="LiveId" clId="{56A28128-DE69-4122-8F79-4B37F2CCBF1B}" dt="2022-01-23T12:02:32.002" v="3041" actId="26606"/>
          <ac:spMkLst>
            <pc:docMk/>
            <pc:sldMk cId="1922208950" sldId="307"/>
            <ac:spMk id="104" creationId="{39E3965E-AC41-4711-9D10-E25ABB132D86}"/>
          </ac:spMkLst>
        </pc:spChg>
        <pc:spChg chg="add">
          <ac:chgData name="LiNee" userId="fa1b0d3d2ca7b729" providerId="LiveId" clId="{56A28128-DE69-4122-8F79-4B37F2CCBF1B}" dt="2022-01-23T12:02:32.002" v="3041" actId="26606"/>
          <ac:spMkLst>
            <pc:docMk/>
            <pc:sldMk cId="1922208950" sldId="307"/>
            <ac:spMk id="108" creationId="{2FDF0794-1B86-42B2-B8C7-F60123E638ED}"/>
          </ac:spMkLst>
        </pc:spChg>
        <pc:spChg chg="add">
          <ac:chgData name="LiNee" userId="fa1b0d3d2ca7b729" providerId="LiveId" clId="{56A28128-DE69-4122-8F79-4B37F2CCBF1B}" dt="2022-01-23T12:02:32.002" v="3041" actId="26606"/>
          <ac:spMkLst>
            <pc:docMk/>
            <pc:sldMk cId="1922208950" sldId="307"/>
            <ac:spMk id="110" creationId="{EEFC1EB0-DB92-4E98-B3A9-0CD6FA5A8B62}"/>
          </ac:spMkLst>
        </pc:spChg>
        <pc:picChg chg="add del mod ord">
          <ac:chgData name="LiNee" userId="fa1b0d3d2ca7b729" providerId="LiveId" clId="{56A28128-DE69-4122-8F79-4B37F2CCBF1B}" dt="2022-01-23T12:02:21.316" v="3040" actId="478"/>
          <ac:picMkLst>
            <pc:docMk/>
            <pc:sldMk cId="1922208950" sldId="307"/>
            <ac:picMk id="5" creationId="{1CF29745-F86C-46C2-B70C-B48B8807D1AE}"/>
          </ac:picMkLst>
        </pc:picChg>
        <pc:picChg chg="add">
          <ac:chgData name="LiNee" userId="fa1b0d3d2ca7b729" providerId="LiveId" clId="{56A28128-DE69-4122-8F79-4B37F2CCBF1B}" dt="2022-01-23T12:02:32.002" v="3041" actId="26606"/>
          <ac:picMkLst>
            <pc:docMk/>
            <pc:sldMk cId="1922208950" sldId="307"/>
            <ac:picMk id="100" creationId="{53F8BF6F-E31F-49D9-AD59-59D66AD5026B}"/>
          </ac:picMkLst>
        </pc:picChg>
        <pc:picChg chg="add del mod">
          <ac:chgData name="LiNee" userId="fa1b0d3d2ca7b729" providerId="LiveId" clId="{56A28128-DE69-4122-8F79-4B37F2CCBF1B}" dt="2022-01-23T12:00:44.612" v="3014" actId="478"/>
          <ac:picMkLst>
            <pc:docMk/>
            <pc:sldMk cId="1922208950" sldId="307"/>
            <ac:picMk id="3074" creationId="{401DA19A-BD01-4DF7-8553-353B0C74F4D3}"/>
          </ac:picMkLst>
        </pc:picChg>
        <pc:cxnChg chg="add del">
          <ac:chgData name="LiNee" userId="fa1b0d3d2ca7b729" providerId="LiveId" clId="{56A28128-DE69-4122-8F79-4B37F2CCBF1B}" dt="2022-01-23T12:01:04.520" v="3016" actId="26606"/>
          <ac:cxnSpMkLst>
            <pc:docMk/>
            <pc:sldMk cId="1922208950" sldId="307"/>
            <ac:cxnSpMk id="73" creationId="{055CEADF-09EA-423C-8C45-F94AF44D5AF0}"/>
          </ac:cxnSpMkLst>
        </pc:cxnChg>
        <pc:cxnChg chg="add del">
          <ac:chgData name="LiNee" userId="fa1b0d3d2ca7b729" providerId="LiveId" clId="{56A28128-DE69-4122-8F79-4B37F2CCBF1B}" dt="2022-01-23T12:01:48.736" v="3035" actId="26606"/>
          <ac:cxnSpMkLst>
            <pc:docMk/>
            <pc:sldMk cId="1922208950" sldId="307"/>
            <ac:cxnSpMk id="82" creationId="{E04A321A-A039-4720-87B4-66A4210E0D57}"/>
          </ac:cxnSpMkLst>
        </pc:cxnChg>
        <pc:cxnChg chg="add del">
          <ac:chgData name="LiNee" userId="fa1b0d3d2ca7b729" providerId="LiveId" clId="{56A28128-DE69-4122-8F79-4B37F2CCBF1B}" dt="2022-01-23T12:01:25.925" v="3025" actId="26606"/>
          <ac:cxnSpMkLst>
            <pc:docMk/>
            <pc:sldMk cId="1922208950" sldId="307"/>
            <ac:cxnSpMk id="85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2:01:11.884" v="3021" actId="26606"/>
          <ac:cxnSpMkLst>
            <pc:docMk/>
            <pc:sldMk cId="1922208950" sldId="307"/>
            <ac:cxnSpMk id="89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2:01:25.925" v="3025" actId="26606"/>
          <ac:cxnSpMkLst>
            <pc:docMk/>
            <pc:sldMk cId="1922208950" sldId="307"/>
            <ac:cxnSpMk id="90" creationId="{2669285E-35F6-4010-B084-229A808458CD}"/>
          </ac:cxnSpMkLst>
        </pc:cxnChg>
        <pc:cxnChg chg="add del">
          <ac:chgData name="LiNee" userId="fa1b0d3d2ca7b729" providerId="LiveId" clId="{56A28128-DE69-4122-8F79-4B37F2CCBF1B}" dt="2022-01-23T12:01:11.884" v="3021" actId="26606"/>
          <ac:cxnSpMkLst>
            <pc:docMk/>
            <pc:sldMk cId="1922208950" sldId="307"/>
            <ac:cxnSpMk id="93" creationId="{BA22713B-ABB6-4391-97F9-0449A2B9B664}"/>
          </ac:cxnSpMkLst>
        </pc:cxnChg>
        <pc:cxnChg chg="add del">
          <ac:chgData name="LiNee" userId="fa1b0d3d2ca7b729" providerId="LiveId" clId="{56A28128-DE69-4122-8F79-4B37F2CCBF1B}" dt="2022-01-23T12:02:32.002" v="3041" actId="26606"/>
          <ac:cxnSpMkLst>
            <pc:docMk/>
            <pc:sldMk cId="1922208950" sldId="307"/>
            <ac:cxnSpMk id="94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2:02:32.002" v="3041" actId="26606"/>
          <ac:cxnSpMkLst>
            <pc:docMk/>
            <pc:sldMk cId="1922208950" sldId="307"/>
            <ac:cxnSpMk id="97" creationId="{BA22713B-ABB6-4391-97F9-0449A2B9B664}"/>
          </ac:cxnSpMkLst>
        </pc:cxnChg>
        <pc:cxnChg chg="add">
          <ac:chgData name="LiNee" userId="fa1b0d3d2ca7b729" providerId="LiveId" clId="{56A28128-DE69-4122-8F79-4B37F2CCBF1B}" dt="2022-01-23T12:02:32.002" v="3041" actId="26606"/>
          <ac:cxnSpMkLst>
            <pc:docMk/>
            <pc:sldMk cId="1922208950" sldId="307"/>
            <ac:cxnSpMk id="106" creationId="{1F5DC8C3-BA5F-4EED-BB9A-A14272BD82A1}"/>
          </ac:cxnSpMkLst>
        </pc:cxnChg>
        <pc:cxnChg chg="add">
          <ac:chgData name="LiNee" userId="fa1b0d3d2ca7b729" providerId="LiveId" clId="{56A28128-DE69-4122-8F79-4B37F2CCBF1B}" dt="2022-01-23T12:02:32.002" v="3041" actId="26606"/>
          <ac:cxnSpMkLst>
            <pc:docMk/>
            <pc:sldMk cId="1922208950" sldId="307"/>
            <ac:cxnSpMk id="112" creationId="{96D07482-83A3-4451-943C-B46961082957}"/>
          </ac:cxnSpMkLst>
        </pc:cxnChg>
      </pc:sldChg>
      <pc:sldChg chg="modSp new add del mod">
        <pc:chgData name="LiNee" userId="fa1b0d3d2ca7b729" providerId="LiveId" clId="{56A28128-DE69-4122-8F79-4B37F2CCBF1B}" dt="2022-01-23T08:26:13.472" v="522" actId="47"/>
        <pc:sldMkLst>
          <pc:docMk/>
          <pc:sldMk cId="626505048" sldId="308"/>
        </pc:sldMkLst>
        <pc:spChg chg="mod">
          <ac:chgData name="LiNee" userId="fa1b0d3d2ca7b729" providerId="LiveId" clId="{56A28128-DE69-4122-8F79-4B37F2CCBF1B}" dt="2022-01-23T07:07:40.923" v="368" actId="20577"/>
          <ac:spMkLst>
            <pc:docMk/>
            <pc:sldMk cId="626505048" sldId="308"/>
            <ac:spMk id="2" creationId="{AF1FD7A3-2773-4AAB-B986-71D05BD45886}"/>
          </ac:spMkLst>
        </pc:spChg>
      </pc:sldChg>
      <pc:sldChg chg="modSp new del mod">
        <pc:chgData name="LiNee" userId="fa1b0d3d2ca7b729" providerId="LiveId" clId="{56A28128-DE69-4122-8F79-4B37F2CCBF1B}" dt="2022-01-23T07:07:43.207" v="369" actId="47"/>
        <pc:sldMkLst>
          <pc:docMk/>
          <pc:sldMk cId="3391256122" sldId="309"/>
        </pc:sldMkLst>
        <pc:spChg chg="mod">
          <ac:chgData name="LiNee" userId="fa1b0d3d2ca7b729" providerId="LiveId" clId="{56A28128-DE69-4122-8F79-4B37F2CCBF1B}" dt="2022-01-23T07:06:28.329" v="258" actId="20577"/>
          <ac:spMkLst>
            <pc:docMk/>
            <pc:sldMk cId="3391256122" sldId="309"/>
            <ac:spMk id="2" creationId="{8976A461-BBAB-4BA6-BB59-74C1AA94C499}"/>
          </ac:spMkLst>
        </pc:spChg>
      </pc:sldChg>
      <pc:sldChg chg="addSp modSp new mod setBg setClrOvrMap">
        <pc:chgData name="LiNee" userId="fa1b0d3d2ca7b729" providerId="LiveId" clId="{56A28128-DE69-4122-8F79-4B37F2CCBF1B}" dt="2022-01-23T11:52:21.561" v="2951" actId="20577"/>
        <pc:sldMkLst>
          <pc:docMk/>
          <pc:sldMk cId="4010441157" sldId="310"/>
        </pc:sldMkLst>
        <pc:spChg chg="mod">
          <ac:chgData name="LiNee" userId="fa1b0d3d2ca7b729" providerId="LiveId" clId="{56A28128-DE69-4122-8F79-4B37F2CCBF1B}" dt="2022-01-23T11:52:21.561" v="2951" actId="20577"/>
          <ac:spMkLst>
            <pc:docMk/>
            <pc:sldMk cId="4010441157" sldId="310"/>
            <ac:spMk id="2" creationId="{A80C17D6-9848-401D-953F-3B30FF72741F}"/>
          </ac:spMkLst>
        </pc:spChg>
        <pc:spChg chg="mod">
          <ac:chgData name="LiNee" userId="fa1b0d3d2ca7b729" providerId="LiveId" clId="{56A28128-DE69-4122-8F79-4B37F2CCBF1B}" dt="2022-01-23T08:49:00.477" v="768" actId="26606"/>
          <ac:spMkLst>
            <pc:docMk/>
            <pc:sldMk cId="4010441157" sldId="310"/>
            <ac:spMk id="3" creationId="{8A1DFB70-209C-405F-9B77-1D6C8D47F544}"/>
          </ac:spMkLst>
        </pc:spChg>
        <pc:spChg chg="add">
          <ac:chgData name="LiNee" userId="fa1b0d3d2ca7b729" providerId="LiveId" clId="{56A28128-DE69-4122-8F79-4B37F2CCBF1B}" dt="2022-01-23T08:49:00.477" v="768" actId="26606"/>
          <ac:spMkLst>
            <pc:docMk/>
            <pc:sldMk cId="4010441157" sldId="310"/>
            <ac:spMk id="71" creationId="{B0E58038-8ACE-4AD9-B404-25C603550D83}"/>
          </ac:spMkLst>
        </pc:spChg>
        <pc:spChg chg="add">
          <ac:chgData name="LiNee" userId="fa1b0d3d2ca7b729" providerId="LiveId" clId="{56A28128-DE69-4122-8F79-4B37F2CCBF1B}" dt="2022-01-23T08:49:00.477" v="768" actId="26606"/>
          <ac:spMkLst>
            <pc:docMk/>
            <pc:sldMk cId="4010441157" sldId="310"/>
            <ac:spMk id="75" creationId="{82BCDE19-2810-4337-9C49-8589C421767D}"/>
          </ac:spMkLst>
        </pc:spChg>
        <pc:picChg chg="add mod ord">
          <ac:chgData name="LiNee" userId="fa1b0d3d2ca7b729" providerId="LiveId" clId="{56A28128-DE69-4122-8F79-4B37F2CCBF1B}" dt="2022-01-23T08:49:00.477" v="768" actId="26606"/>
          <ac:picMkLst>
            <pc:docMk/>
            <pc:sldMk cId="4010441157" sldId="310"/>
            <ac:picMk id="9218" creationId="{A1ED13C6-D362-40E9-A39E-3B76AB75CAC8}"/>
          </ac:picMkLst>
        </pc:picChg>
        <pc:cxnChg chg="add">
          <ac:chgData name="LiNee" userId="fa1b0d3d2ca7b729" providerId="LiveId" clId="{56A28128-DE69-4122-8F79-4B37F2CCBF1B}" dt="2022-01-23T08:49:00.477" v="768" actId="26606"/>
          <ac:cxnSpMkLst>
            <pc:docMk/>
            <pc:sldMk cId="4010441157" sldId="310"/>
            <ac:cxnSpMk id="73" creationId="{38A34772-9011-42B5-AA63-FD6DEC92EE72}"/>
          </ac:cxnSpMkLst>
        </pc:cxnChg>
      </pc:sldChg>
      <pc:sldChg chg="addSp modSp new mod setBg">
        <pc:chgData name="LiNee" userId="fa1b0d3d2ca7b729" providerId="LiveId" clId="{56A28128-DE69-4122-8F79-4B37F2CCBF1B}" dt="2022-01-23T11:22:52.935" v="2388" actId="20577"/>
        <pc:sldMkLst>
          <pc:docMk/>
          <pc:sldMk cId="1878817354" sldId="311"/>
        </pc:sldMkLst>
        <pc:spChg chg="mod">
          <ac:chgData name="LiNee" userId="fa1b0d3d2ca7b729" providerId="LiveId" clId="{56A28128-DE69-4122-8F79-4B37F2CCBF1B}" dt="2022-01-23T11:12:39.807" v="2219" actId="20577"/>
          <ac:spMkLst>
            <pc:docMk/>
            <pc:sldMk cId="1878817354" sldId="311"/>
            <ac:spMk id="2" creationId="{0E416D01-FAEA-4EB7-8278-1541793F2787}"/>
          </ac:spMkLst>
        </pc:spChg>
        <pc:spChg chg="mod">
          <ac:chgData name="LiNee" userId="fa1b0d3d2ca7b729" providerId="LiveId" clId="{56A28128-DE69-4122-8F79-4B37F2CCBF1B}" dt="2022-01-23T11:22:52.935" v="2388" actId="20577"/>
          <ac:spMkLst>
            <pc:docMk/>
            <pc:sldMk cId="1878817354" sldId="311"/>
            <ac:spMk id="3" creationId="{DF53FB21-6713-4441-A06E-2EB9075A6813}"/>
          </ac:spMkLst>
        </pc:spChg>
        <pc:spChg chg="add">
          <ac:chgData name="LiNee" userId="fa1b0d3d2ca7b729" providerId="LiveId" clId="{56A28128-DE69-4122-8F79-4B37F2CCBF1B}" dt="2022-01-23T08:46:51.979" v="760" actId="26606"/>
          <ac:spMkLst>
            <pc:docMk/>
            <pc:sldMk cId="1878817354" sldId="311"/>
            <ac:spMk id="71" creationId="{B0E58038-8ACE-4AD9-B404-25C603550D83}"/>
          </ac:spMkLst>
        </pc:spChg>
        <pc:spChg chg="add">
          <ac:chgData name="LiNee" userId="fa1b0d3d2ca7b729" providerId="LiveId" clId="{56A28128-DE69-4122-8F79-4B37F2CCBF1B}" dt="2022-01-23T08:46:51.979" v="760" actId="26606"/>
          <ac:spMkLst>
            <pc:docMk/>
            <pc:sldMk cId="1878817354" sldId="311"/>
            <ac:spMk id="75" creationId="{82BCDE19-2810-4337-9C49-8589C421767D}"/>
          </ac:spMkLst>
        </pc:spChg>
        <pc:picChg chg="add mod ord">
          <ac:chgData name="LiNee" userId="fa1b0d3d2ca7b729" providerId="LiveId" clId="{56A28128-DE69-4122-8F79-4B37F2CCBF1B}" dt="2022-01-23T08:46:51.979" v="760" actId="26606"/>
          <ac:picMkLst>
            <pc:docMk/>
            <pc:sldMk cId="1878817354" sldId="311"/>
            <ac:picMk id="7170" creationId="{69771E4F-E45C-4BA0-97D1-9031BAC03737}"/>
          </ac:picMkLst>
        </pc:picChg>
        <pc:cxnChg chg="add">
          <ac:chgData name="LiNee" userId="fa1b0d3d2ca7b729" providerId="LiveId" clId="{56A28128-DE69-4122-8F79-4B37F2CCBF1B}" dt="2022-01-23T08:46:51.979" v="760" actId="26606"/>
          <ac:cxnSpMkLst>
            <pc:docMk/>
            <pc:sldMk cId="1878817354" sldId="311"/>
            <ac:cxnSpMk id="73" creationId="{38A34772-9011-42B5-AA63-FD6DEC92EE72}"/>
          </ac:cxnSpMkLst>
        </pc:cxnChg>
      </pc:sldChg>
      <pc:sldChg chg="addSp delSp modSp new mod setBg setClrOvrMap">
        <pc:chgData name="LiNee" userId="fa1b0d3d2ca7b729" providerId="LiveId" clId="{56A28128-DE69-4122-8F79-4B37F2CCBF1B}" dt="2022-01-23T11:53:26.531" v="2956" actId="1076"/>
        <pc:sldMkLst>
          <pc:docMk/>
          <pc:sldMk cId="1219732267" sldId="312"/>
        </pc:sldMkLst>
        <pc:spChg chg="mod ord">
          <ac:chgData name="LiNee" userId="fa1b0d3d2ca7b729" providerId="LiveId" clId="{56A28128-DE69-4122-8F79-4B37F2CCBF1B}" dt="2022-01-23T11:48:18.612" v="2887" actId="26606"/>
          <ac:spMkLst>
            <pc:docMk/>
            <pc:sldMk cId="1219732267" sldId="312"/>
            <ac:spMk id="2" creationId="{B0824B3F-BB73-42CD-95C7-BE5CCA429A41}"/>
          </ac:spMkLst>
        </pc:spChg>
        <pc:spChg chg="add del">
          <ac:chgData name="LiNee" userId="fa1b0d3d2ca7b729" providerId="LiveId" clId="{56A28128-DE69-4122-8F79-4B37F2CCBF1B}" dt="2022-01-23T11:44:50.822" v="2831" actId="26606"/>
          <ac:spMkLst>
            <pc:docMk/>
            <pc:sldMk cId="1219732267" sldId="312"/>
            <ac:spMk id="3" creationId="{E1136242-9477-48EB-B3F7-FE55FB964D2A}"/>
          </ac:spMkLst>
        </pc:spChg>
        <pc:spChg chg="add del">
          <ac:chgData name="LiNee" userId="fa1b0d3d2ca7b729" providerId="LiveId" clId="{56A28128-DE69-4122-8F79-4B37F2CCBF1B}" dt="2022-01-23T11:44:50.813" v="2830" actId="26606"/>
          <ac:spMkLst>
            <pc:docMk/>
            <pc:sldMk cId="1219732267" sldId="312"/>
            <ac:spMk id="9" creationId="{39E3965E-AC41-4711-9D10-E25ABB132D86}"/>
          </ac:spMkLst>
        </pc:spChg>
        <pc:spChg chg="add del">
          <ac:chgData name="LiNee" userId="fa1b0d3d2ca7b729" providerId="LiveId" clId="{56A28128-DE69-4122-8F79-4B37F2CCBF1B}" dt="2022-01-23T11:37:50.618" v="2542" actId="26606"/>
          <ac:spMkLst>
            <pc:docMk/>
            <pc:sldMk cId="1219732267" sldId="312"/>
            <ac:spMk id="10" creationId="{39E3965E-AC41-4711-9D10-E25ABB132D86}"/>
          </ac:spMkLst>
        </pc:spChg>
        <pc:spChg chg="add del">
          <ac:chgData name="LiNee" userId="fa1b0d3d2ca7b729" providerId="LiveId" clId="{56A28128-DE69-4122-8F79-4B37F2CCBF1B}" dt="2022-01-23T11:44:50.813" v="2830" actId="26606"/>
          <ac:spMkLst>
            <pc:docMk/>
            <pc:sldMk cId="1219732267" sldId="312"/>
            <ac:spMk id="13" creationId="{B4D0E555-16F6-44D0-BF56-AF5FF5BDE9D6}"/>
          </ac:spMkLst>
        </pc:spChg>
        <pc:spChg chg="add del">
          <ac:chgData name="LiNee" userId="fa1b0d3d2ca7b729" providerId="LiveId" clId="{56A28128-DE69-4122-8F79-4B37F2CCBF1B}" dt="2022-01-23T11:37:50.618" v="2542" actId="26606"/>
          <ac:spMkLst>
            <pc:docMk/>
            <pc:sldMk cId="1219732267" sldId="312"/>
            <ac:spMk id="14" creationId="{990BAFCD-EA0A-47F4-8B00-AAB1E67A90CC}"/>
          </ac:spMkLst>
        </pc:spChg>
        <pc:spChg chg="add del">
          <ac:chgData name="LiNee" userId="fa1b0d3d2ca7b729" providerId="LiveId" clId="{56A28128-DE69-4122-8F79-4B37F2CCBF1B}" dt="2022-01-23T11:44:50.813" v="2830" actId="26606"/>
          <ac:spMkLst>
            <pc:docMk/>
            <pc:sldMk cId="1219732267" sldId="312"/>
            <ac:spMk id="15" creationId="{8117041D-1A7B-4ECA-AB68-3CFDB6726B8E}"/>
          </ac:spMkLst>
        </pc:spChg>
        <pc:spChg chg="add del">
          <ac:chgData name="LiNee" userId="fa1b0d3d2ca7b729" providerId="LiveId" clId="{56A28128-DE69-4122-8F79-4B37F2CCBF1B}" dt="2022-01-23T11:37:50.618" v="2542" actId="26606"/>
          <ac:spMkLst>
            <pc:docMk/>
            <pc:sldMk cId="1219732267" sldId="312"/>
            <ac:spMk id="16" creationId="{2F9C61D6-37CC-4AD4-83C3-022D08874179}"/>
          </ac:spMkLst>
        </pc:spChg>
        <pc:spChg chg="add del">
          <ac:chgData name="LiNee" userId="fa1b0d3d2ca7b729" providerId="LiveId" clId="{56A28128-DE69-4122-8F79-4B37F2CCBF1B}" dt="2022-01-23T11:45:45.957" v="2832" actId="26606"/>
          <ac:spMkLst>
            <pc:docMk/>
            <pc:sldMk cId="1219732267" sldId="312"/>
            <ac:spMk id="22" creationId="{39E3965E-AC41-4711-9D10-E25ABB132D86}"/>
          </ac:spMkLst>
        </pc:spChg>
        <pc:spChg chg="add del">
          <ac:chgData name="LiNee" userId="fa1b0d3d2ca7b729" providerId="LiveId" clId="{56A28128-DE69-4122-8F79-4B37F2CCBF1B}" dt="2022-01-23T11:45:45.957" v="2832" actId="26606"/>
          <ac:spMkLst>
            <pc:docMk/>
            <pc:sldMk cId="1219732267" sldId="312"/>
            <ac:spMk id="24" creationId="{33428ACC-71EC-4171-9527-10983BA6B41D}"/>
          </ac:spMkLst>
        </pc:spChg>
        <pc:spChg chg="add del">
          <ac:chgData name="LiNee" userId="fa1b0d3d2ca7b729" providerId="LiveId" clId="{56A28128-DE69-4122-8F79-4B37F2CCBF1B}" dt="2022-01-23T11:45:45.957" v="2832" actId="26606"/>
          <ac:spMkLst>
            <pc:docMk/>
            <pc:sldMk cId="1219732267" sldId="312"/>
            <ac:spMk id="26" creationId="{8D4480B4-953D-41FA-9052-09AB3A026947}"/>
          </ac:spMkLst>
        </pc:spChg>
        <pc:spChg chg="add del">
          <ac:chgData name="LiNee" userId="fa1b0d3d2ca7b729" providerId="LiveId" clId="{56A28128-DE69-4122-8F79-4B37F2CCBF1B}" dt="2022-01-23T11:48:18.612" v="2887" actId="26606"/>
          <ac:spMkLst>
            <pc:docMk/>
            <pc:sldMk cId="1219732267" sldId="312"/>
            <ac:spMk id="31" creationId="{39E3965E-AC41-4711-9D10-E25ABB132D86}"/>
          </ac:spMkLst>
        </pc:spChg>
        <pc:spChg chg="add del">
          <ac:chgData name="LiNee" userId="fa1b0d3d2ca7b729" providerId="LiveId" clId="{56A28128-DE69-4122-8F79-4B37F2CCBF1B}" dt="2022-01-23T11:48:18.612" v="2887" actId="26606"/>
          <ac:spMkLst>
            <pc:docMk/>
            <pc:sldMk cId="1219732267" sldId="312"/>
            <ac:spMk id="35" creationId="{B4D0E555-16F6-44D0-BF56-AF5FF5BDE9D6}"/>
          </ac:spMkLst>
        </pc:spChg>
        <pc:spChg chg="add del">
          <ac:chgData name="LiNee" userId="fa1b0d3d2ca7b729" providerId="LiveId" clId="{56A28128-DE69-4122-8F79-4B37F2CCBF1B}" dt="2022-01-23T11:48:18.612" v="2887" actId="26606"/>
          <ac:spMkLst>
            <pc:docMk/>
            <pc:sldMk cId="1219732267" sldId="312"/>
            <ac:spMk id="37" creationId="{8117041D-1A7B-4ECA-AB68-3CFDB6726B8E}"/>
          </ac:spMkLst>
        </pc:spChg>
        <pc:spChg chg="add del">
          <ac:chgData name="LiNee" userId="fa1b0d3d2ca7b729" providerId="LiveId" clId="{56A28128-DE69-4122-8F79-4B37F2CCBF1B}" dt="2022-01-23T11:48:18.604" v="2886" actId="26606"/>
          <ac:spMkLst>
            <pc:docMk/>
            <pc:sldMk cId="1219732267" sldId="312"/>
            <ac:spMk id="43" creationId="{4C296B13-A92D-48C4-A57C-A69D634AAB8E}"/>
          </ac:spMkLst>
        </pc:spChg>
        <pc:spChg chg="add del">
          <ac:chgData name="LiNee" userId="fa1b0d3d2ca7b729" providerId="LiveId" clId="{56A28128-DE69-4122-8F79-4B37F2CCBF1B}" dt="2022-01-23T11:48:10.347" v="2884" actId="26606"/>
          <ac:spMkLst>
            <pc:docMk/>
            <pc:sldMk cId="1219732267" sldId="312"/>
            <ac:spMk id="44" creationId="{39E3965E-AC41-4711-9D10-E25ABB132D86}"/>
          </ac:spMkLst>
        </pc:spChg>
        <pc:spChg chg="add mod">
          <ac:chgData name="LiNee" userId="fa1b0d3d2ca7b729" providerId="LiveId" clId="{56A28128-DE69-4122-8F79-4B37F2CCBF1B}" dt="2022-01-23T11:52:29.297" v="2952" actId="1076"/>
          <ac:spMkLst>
            <pc:docMk/>
            <pc:sldMk cId="1219732267" sldId="312"/>
            <ac:spMk id="45" creationId="{D0DF29C3-B7B2-4546-A8DA-4A8B4E737748}"/>
          </ac:spMkLst>
        </pc:spChg>
        <pc:spChg chg="add del">
          <ac:chgData name="LiNee" userId="fa1b0d3d2ca7b729" providerId="LiveId" clId="{56A28128-DE69-4122-8F79-4B37F2CCBF1B}" dt="2022-01-23T11:48:10.347" v="2884" actId="26606"/>
          <ac:spMkLst>
            <pc:docMk/>
            <pc:sldMk cId="1219732267" sldId="312"/>
            <ac:spMk id="48" creationId="{7472B899-9BAA-4120-ABDF-C37ED56BD1F2}"/>
          </ac:spMkLst>
        </pc:spChg>
        <pc:spChg chg="add del">
          <ac:chgData name="LiNee" userId="fa1b0d3d2ca7b729" providerId="LiveId" clId="{56A28128-DE69-4122-8F79-4B37F2CCBF1B}" dt="2022-01-23T11:48:18.604" v="2886" actId="26606"/>
          <ac:spMkLst>
            <pc:docMk/>
            <pc:sldMk cId="1219732267" sldId="312"/>
            <ac:spMk id="52" creationId="{D40791F6-715D-481A-9C4A-3645AECFD5A0}"/>
          </ac:spMkLst>
        </pc:spChg>
        <pc:spChg chg="add del">
          <ac:chgData name="LiNee" userId="fa1b0d3d2ca7b729" providerId="LiveId" clId="{56A28128-DE69-4122-8F79-4B37F2CCBF1B}" dt="2022-01-23T11:48:18.604" v="2886" actId="26606"/>
          <ac:spMkLst>
            <pc:docMk/>
            <pc:sldMk cId="1219732267" sldId="312"/>
            <ac:spMk id="54" creationId="{811CBAFA-D7E0-40A7-BB94-2C05304B407B}"/>
          </ac:spMkLst>
        </pc:spChg>
        <pc:spChg chg="add">
          <ac:chgData name="LiNee" userId="fa1b0d3d2ca7b729" providerId="LiveId" clId="{56A28128-DE69-4122-8F79-4B37F2CCBF1B}" dt="2022-01-23T11:48:18.612" v="2887" actId="26606"/>
          <ac:spMkLst>
            <pc:docMk/>
            <pc:sldMk cId="1219732267" sldId="312"/>
            <ac:spMk id="56" creationId="{39E3965E-AC41-4711-9D10-E25ABB132D86}"/>
          </ac:spMkLst>
        </pc:spChg>
        <pc:spChg chg="add">
          <ac:chgData name="LiNee" userId="fa1b0d3d2ca7b729" providerId="LiveId" clId="{56A28128-DE69-4122-8F79-4B37F2CCBF1B}" dt="2022-01-23T11:48:18.612" v="2887" actId="26606"/>
          <ac:spMkLst>
            <pc:docMk/>
            <pc:sldMk cId="1219732267" sldId="312"/>
            <ac:spMk id="58" creationId="{44A37DD3-1B84-4776-94E1-C0AAA5C0F629}"/>
          </ac:spMkLst>
        </pc:spChg>
        <pc:spChg chg="add">
          <ac:chgData name="LiNee" userId="fa1b0d3d2ca7b729" providerId="LiveId" clId="{56A28128-DE69-4122-8F79-4B37F2CCBF1B}" dt="2022-01-23T11:48:18.612" v="2887" actId="26606"/>
          <ac:spMkLst>
            <pc:docMk/>
            <pc:sldMk cId="1219732267" sldId="312"/>
            <ac:spMk id="59" creationId="{0B4FB531-34DA-4777-9BD5-5B885DC38198}"/>
          </ac:spMkLst>
        </pc:spChg>
        <pc:picChg chg="add del mod">
          <ac:chgData name="LiNee" userId="fa1b0d3d2ca7b729" providerId="LiveId" clId="{56A28128-DE69-4122-8F79-4B37F2CCBF1B}" dt="2022-01-23T11:44:29.425" v="2826" actId="478"/>
          <ac:picMkLst>
            <pc:docMk/>
            <pc:sldMk cId="1219732267" sldId="312"/>
            <ac:picMk id="5" creationId="{74535060-0D94-4B1F-A3D5-D29A42096884}"/>
          </ac:picMkLst>
        </pc:picChg>
        <pc:picChg chg="add mod ord">
          <ac:chgData name="LiNee" userId="fa1b0d3d2ca7b729" providerId="LiveId" clId="{56A28128-DE69-4122-8F79-4B37F2CCBF1B}" dt="2022-01-23T11:48:18.612" v="2887" actId="26606"/>
          <ac:picMkLst>
            <pc:docMk/>
            <pc:sldMk cId="1219732267" sldId="312"/>
            <ac:picMk id="7" creationId="{75C1D22A-4678-47BD-9D67-CB775FBDD598}"/>
          </ac:picMkLst>
        </pc:picChg>
        <pc:picChg chg="add mod">
          <ac:chgData name="LiNee" userId="fa1b0d3d2ca7b729" providerId="LiveId" clId="{56A28128-DE69-4122-8F79-4B37F2CCBF1B}" dt="2022-01-23T11:48:41.520" v="2895" actId="1076"/>
          <ac:picMkLst>
            <pc:docMk/>
            <pc:sldMk cId="1219732267" sldId="312"/>
            <ac:picMk id="17" creationId="{9C27EF6C-309B-4767-BE30-13F6F05397EB}"/>
          </ac:picMkLst>
        </pc:picChg>
        <pc:picChg chg="add mod">
          <ac:chgData name="LiNee" userId="fa1b0d3d2ca7b729" providerId="LiveId" clId="{56A28128-DE69-4122-8F79-4B37F2CCBF1B}" dt="2022-01-23T11:53:26.531" v="2956" actId="1076"/>
          <ac:picMkLst>
            <pc:docMk/>
            <pc:sldMk cId="1219732267" sldId="312"/>
            <ac:picMk id="47" creationId="{EB6B4816-0230-463C-A407-69DF780F8E75}"/>
          </ac:picMkLst>
        </pc:picChg>
        <pc:cxnChg chg="add del">
          <ac:chgData name="LiNee" userId="fa1b0d3d2ca7b729" providerId="LiveId" clId="{56A28128-DE69-4122-8F79-4B37F2CCBF1B}" dt="2022-01-23T11:44:50.813" v="2830" actId="26606"/>
          <ac:cxnSpMkLst>
            <pc:docMk/>
            <pc:sldMk cId="1219732267" sldId="312"/>
            <ac:cxnSpMk id="11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1:37:50.618" v="2542" actId="26606"/>
          <ac:cxnSpMkLst>
            <pc:docMk/>
            <pc:sldMk cId="1219732267" sldId="312"/>
            <ac:cxnSpMk id="12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1:37:50.618" v="2542" actId="26606"/>
          <ac:cxnSpMkLst>
            <pc:docMk/>
            <pc:sldMk cId="1219732267" sldId="312"/>
            <ac:cxnSpMk id="18" creationId="{2669285E-35F6-4010-B084-229A808458CD}"/>
          </ac:cxnSpMkLst>
        </pc:cxnChg>
        <pc:cxnChg chg="add del">
          <ac:chgData name="LiNee" userId="fa1b0d3d2ca7b729" providerId="LiveId" clId="{56A28128-DE69-4122-8F79-4B37F2CCBF1B}" dt="2022-01-23T11:44:50.813" v="2830" actId="26606"/>
          <ac:cxnSpMkLst>
            <pc:docMk/>
            <pc:sldMk cId="1219732267" sldId="312"/>
            <ac:cxnSpMk id="20" creationId="{ABCD2462-4C1E-401A-AC2D-F799A138B245}"/>
          </ac:cxnSpMkLst>
        </pc:cxnChg>
        <pc:cxnChg chg="add del">
          <ac:chgData name="LiNee" userId="fa1b0d3d2ca7b729" providerId="LiveId" clId="{56A28128-DE69-4122-8F79-4B37F2CCBF1B}" dt="2022-01-23T11:45:45.957" v="2832" actId="26606"/>
          <ac:cxnSpMkLst>
            <pc:docMk/>
            <pc:sldMk cId="1219732267" sldId="312"/>
            <ac:cxnSpMk id="23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1:45:45.957" v="2832" actId="26606"/>
          <ac:cxnSpMkLst>
            <pc:docMk/>
            <pc:sldMk cId="1219732267" sldId="312"/>
            <ac:cxnSpMk id="25" creationId="{BA22713B-ABB6-4391-97F9-0449A2B9B664}"/>
          </ac:cxnSpMkLst>
        </pc:cxnChg>
        <pc:cxnChg chg="add del">
          <ac:chgData name="LiNee" userId="fa1b0d3d2ca7b729" providerId="LiveId" clId="{56A28128-DE69-4122-8F79-4B37F2CCBF1B}" dt="2022-01-23T11:48:18.612" v="2887" actId="26606"/>
          <ac:cxnSpMkLst>
            <pc:docMk/>
            <pc:sldMk cId="1219732267" sldId="312"/>
            <ac:cxnSpMk id="33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1:48:18.612" v="2887" actId="26606"/>
          <ac:cxnSpMkLst>
            <pc:docMk/>
            <pc:sldMk cId="1219732267" sldId="312"/>
            <ac:cxnSpMk id="39" creationId="{ABCD2462-4C1E-401A-AC2D-F799A138B245}"/>
          </ac:cxnSpMkLst>
        </pc:cxnChg>
        <pc:cxnChg chg="add del">
          <ac:chgData name="LiNee" userId="fa1b0d3d2ca7b729" providerId="LiveId" clId="{56A28128-DE69-4122-8F79-4B37F2CCBF1B}" dt="2022-01-23T11:48:10.347" v="2884" actId="26606"/>
          <ac:cxnSpMkLst>
            <pc:docMk/>
            <pc:sldMk cId="1219732267" sldId="312"/>
            <ac:cxnSpMk id="46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1:48:10.347" v="2884" actId="26606"/>
          <ac:cxnSpMkLst>
            <pc:docMk/>
            <pc:sldMk cId="1219732267" sldId="312"/>
            <ac:cxnSpMk id="50" creationId="{B9EB6DAA-2F0C-43D5-A577-15D5D2C4E3F5}"/>
          </ac:cxnSpMkLst>
        </pc:cxnChg>
        <pc:cxnChg chg="add del">
          <ac:chgData name="LiNee" userId="fa1b0d3d2ca7b729" providerId="LiveId" clId="{56A28128-DE69-4122-8F79-4B37F2CCBF1B}" dt="2022-01-23T11:48:18.604" v="2886" actId="26606"/>
          <ac:cxnSpMkLst>
            <pc:docMk/>
            <pc:sldMk cId="1219732267" sldId="312"/>
            <ac:cxnSpMk id="53" creationId="{740F83A4-FAC4-4867-95A5-BBFD280C7BF5}"/>
          </ac:cxnSpMkLst>
        </pc:cxnChg>
        <pc:cxnChg chg="add">
          <ac:chgData name="LiNee" userId="fa1b0d3d2ca7b729" providerId="LiveId" clId="{56A28128-DE69-4122-8F79-4B37F2CCBF1B}" dt="2022-01-23T11:48:18.612" v="2887" actId="26606"/>
          <ac:cxnSpMkLst>
            <pc:docMk/>
            <pc:sldMk cId="1219732267" sldId="312"/>
            <ac:cxnSpMk id="57" creationId="{1F5DC8C3-BA5F-4EED-BB9A-A14272BD82A1}"/>
          </ac:cxnSpMkLst>
        </pc:cxnChg>
        <pc:cxnChg chg="add">
          <ac:chgData name="LiNee" userId="fa1b0d3d2ca7b729" providerId="LiveId" clId="{56A28128-DE69-4122-8F79-4B37F2CCBF1B}" dt="2022-01-23T11:48:18.612" v="2887" actId="26606"/>
          <ac:cxnSpMkLst>
            <pc:docMk/>
            <pc:sldMk cId="1219732267" sldId="312"/>
            <ac:cxnSpMk id="60" creationId="{D5B557D3-D7B4-404B-84A1-9BD182BE5B06}"/>
          </ac:cxnSpMkLst>
        </pc:cxnChg>
      </pc:sldChg>
      <pc:sldChg chg="addSp delSp modSp new mod setBg">
        <pc:chgData name="LiNee" userId="fa1b0d3d2ca7b729" providerId="LiveId" clId="{56A28128-DE69-4122-8F79-4B37F2CCBF1B}" dt="2022-01-23T11:57:54.533" v="3004" actId="1076"/>
        <pc:sldMkLst>
          <pc:docMk/>
          <pc:sldMk cId="3564640991" sldId="313"/>
        </pc:sldMkLst>
        <pc:spChg chg="mod">
          <ac:chgData name="LiNee" userId="fa1b0d3d2ca7b729" providerId="LiveId" clId="{56A28128-DE69-4122-8F79-4B37F2CCBF1B}" dt="2022-01-23T11:50:02.264" v="2898" actId="26606"/>
          <ac:spMkLst>
            <pc:docMk/>
            <pc:sldMk cId="3564640991" sldId="313"/>
            <ac:spMk id="2" creationId="{128459E4-A63D-4E0B-819B-89B9A0F62677}"/>
          </ac:spMkLst>
        </pc:spChg>
        <pc:spChg chg="del mod ord">
          <ac:chgData name="LiNee" userId="fa1b0d3d2ca7b729" providerId="LiveId" clId="{56A28128-DE69-4122-8F79-4B37F2CCBF1B}" dt="2022-01-23T11:50:32.797" v="2904" actId="478"/>
          <ac:spMkLst>
            <pc:docMk/>
            <pc:sldMk cId="3564640991" sldId="313"/>
            <ac:spMk id="3" creationId="{7AB6552F-8EDC-4C8B-9AD3-2FF4BACF8C7C}"/>
          </ac:spMkLst>
        </pc:spChg>
        <pc:spChg chg="add">
          <ac:chgData name="LiNee" userId="fa1b0d3d2ca7b729" providerId="LiveId" clId="{56A28128-DE69-4122-8F79-4B37F2CCBF1B}" dt="2022-01-23T11:50:02.264" v="2898" actId="26606"/>
          <ac:spMkLst>
            <pc:docMk/>
            <pc:sldMk cId="3564640991" sldId="313"/>
            <ac:spMk id="10" creationId="{08CB54FC-0B2A-4107-9A70-958B90B76585}"/>
          </ac:spMkLst>
        </pc:spChg>
        <pc:spChg chg="add mod">
          <ac:chgData name="LiNee" userId="fa1b0d3d2ca7b729" providerId="LiveId" clId="{56A28128-DE69-4122-8F79-4B37F2CCBF1B}" dt="2022-01-23T11:51:54.836" v="2917" actId="1076"/>
          <ac:spMkLst>
            <pc:docMk/>
            <pc:sldMk cId="3564640991" sldId="313"/>
            <ac:spMk id="13" creationId="{9F86B624-16F7-4BCA-80C3-09D71E15699E}"/>
          </ac:spMkLst>
        </pc:spChg>
        <pc:spChg chg="add">
          <ac:chgData name="LiNee" userId="fa1b0d3d2ca7b729" providerId="LiveId" clId="{56A28128-DE69-4122-8F79-4B37F2CCBF1B}" dt="2022-01-23T11:50:02.264" v="2898" actId="26606"/>
          <ac:spMkLst>
            <pc:docMk/>
            <pc:sldMk cId="3564640991" sldId="313"/>
            <ac:spMk id="14" creationId="{9AA76026-5689-4584-8D93-D71D739E61B5}"/>
          </ac:spMkLst>
        </pc:spChg>
        <pc:picChg chg="add mod">
          <ac:chgData name="LiNee" userId="fa1b0d3d2ca7b729" providerId="LiveId" clId="{56A28128-DE69-4122-8F79-4B37F2CCBF1B}" dt="2022-01-23T11:50:39.146" v="2907" actId="1076"/>
          <ac:picMkLst>
            <pc:docMk/>
            <pc:sldMk cId="3564640991" sldId="313"/>
            <ac:picMk id="5" creationId="{AA263DCF-73E3-4728-BCAF-EB984C94940F}"/>
          </ac:picMkLst>
        </pc:picChg>
        <pc:picChg chg="add mod">
          <ac:chgData name="LiNee" userId="fa1b0d3d2ca7b729" providerId="LiveId" clId="{56A28128-DE69-4122-8F79-4B37F2CCBF1B}" dt="2022-01-23T11:57:54.533" v="3004" actId="1076"/>
          <ac:picMkLst>
            <pc:docMk/>
            <pc:sldMk cId="3564640991" sldId="313"/>
            <ac:picMk id="7" creationId="{2DB667D4-5A20-46C2-9DAD-75B5E75C4599}"/>
          </ac:picMkLst>
        </pc:picChg>
        <pc:picChg chg="add mod">
          <ac:chgData name="LiNee" userId="fa1b0d3d2ca7b729" providerId="LiveId" clId="{56A28128-DE69-4122-8F79-4B37F2CCBF1B}" dt="2022-01-23T11:53:19.945" v="2954" actId="1076"/>
          <ac:picMkLst>
            <pc:docMk/>
            <pc:sldMk cId="3564640991" sldId="313"/>
            <ac:picMk id="11" creationId="{44182603-CF61-4224-A641-97DD707A95C2}"/>
          </ac:picMkLst>
        </pc:picChg>
        <pc:cxnChg chg="add">
          <ac:chgData name="LiNee" userId="fa1b0d3d2ca7b729" providerId="LiveId" clId="{56A28128-DE69-4122-8F79-4B37F2CCBF1B}" dt="2022-01-23T11:50:02.264" v="2898" actId="26606"/>
          <ac:cxnSpMkLst>
            <pc:docMk/>
            <pc:sldMk cId="3564640991" sldId="313"/>
            <ac:cxnSpMk id="12" creationId="{7855A9B5-1710-4B19-B0F1-CDFDD4ED5B7E}"/>
          </ac:cxnSpMkLst>
        </pc:cxnChg>
      </pc:sldChg>
      <pc:sldChg chg="addSp delSp modSp new mod setBg setClrOvrMap">
        <pc:chgData name="LiNee" userId="fa1b0d3d2ca7b729" providerId="LiveId" clId="{56A28128-DE69-4122-8F79-4B37F2CCBF1B}" dt="2022-01-23T11:33:30.358" v="2405" actId="14100"/>
        <pc:sldMkLst>
          <pc:docMk/>
          <pc:sldMk cId="2808692882" sldId="314"/>
        </pc:sldMkLst>
        <pc:spChg chg="mod ord">
          <ac:chgData name="LiNee" userId="fa1b0d3d2ca7b729" providerId="LiveId" clId="{56A28128-DE69-4122-8F79-4B37F2CCBF1B}" dt="2022-01-23T11:33:30.358" v="2405" actId="14100"/>
          <ac:spMkLst>
            <pc:docMk/>
            <pc:sldMk cId="2808692882" sldId="314"/>
            <ac:spMk id="2" creationId="{2117A3AC-52B2-4EFF-98D0-998B9EACD7A9}"/>
          </ac:spMkLst>
        </pc:spChg>
        <pc:spChg chg="del mod">
          <ac:chgData name="LiNee" userId="fa1b0d3d2ca7b729" providerId="LiveId" clId="{56A28128-DE69-4122-8F79-4B37F2CCBF1B}" dt="2022-01-23T09:31:25.496" v="2071" actId="26606"/>
          <ac:spMkLst>
            <pc:docMk/>
            <pc:sldMk cId="2808692882" sldId="314"/>
            <ac:spMk id="3" creationId="{23DA503B-AD4A-4FEA-9B4E-22D965567E82}"/>
          </ac:spMkLst>
        </pc:spChg>
        <pc:spChg chg="add del mod">
          <ac:chgData name="LiNee" userId="fa1b0d3d2ca7b729" providerId="LiveId" clId="{56A28128-DE69-4122-8F79-4B37F2CCBF1B}" dt="2022-01-23T11:09:38.160" v="2158"/>
          <ac:spMkLst>
            <pc:docMk/>
            <pc:sldMk cId="2808692882" sldId="314"/>
            <ac:spMk id="6" creationId="{46FF96D2-724A-4930-B31C-A46FE25D6C46}"/>
          </ac:spMkLst>
        </pc:spChg>
        <pc:spChg chg="add mod">
          <ac:chgData name="LiNee" userId="fa1b0d3d2ca7b729" providerId="LiveId" clId="{56A28128-DE69-4122-8F79-4B37F2CCBF1B}" dt="2022-01-23T11:33:19.940" v="2402" actId="1076"/>
          <ac:spMkLst>
            <pc:docMk/>
            <pc:sldMk cId="2808692882" sldId="314"/>
            <ac:spMk id="35" creationId="{4F7DBCE2-092A-49ED-8459-FEA7B50C0BD6}"/>
          </ac:spMkLst>
        </pc:spChg>
        <pc:spChg chg="add del">
          <ac:chgData name="LiNee" userId="fa1b0d3d2ca7b729" providerId="LiveId" clId="{56A28128-DE69-4122-8F79-4B37F2CCBF1B}" dt="2022-01-23T09:31:25.496" v="2071" actId="26606"/>
          <ac:spMkLst>
            <pc:docMk/>
            <pc:sldMk cId="2808692882" sldId="314"/>
            <ac:spMk id="71" creationId="{B0E58038-8ACE-4AD9-B404-25C603550D83}"/>
          </ac:spMkLst>
        </pc:spChg>
        <pc:spChg chg="add del">
          <ac:chgData name="LiNee" userId="fa1b0d3d2ca7b729" providerId="LiveId" clId="{56A28128-DE69-4122-8F79-4B37F2CCBF1B}" dt="2022-01-23T09:31:25.496" v="2071" actId="26606"/>
          <ac:spMkLst>
            <pc:docMk/>
            <pc:sldMk cId="2808692882" sldId="314"/>
            <ac:spMk id="75" creationId="{82BCDE19-2810-4337-9C49-8589C421767D}"/>
          </ac:spMkLst>
        </pc:spChg>
        <pc:spChg chg="add del">
          <ac:chgData name="LiNee" userId="fa1b0d3d2ca7b729" providerId="LiveId" clId="{56A28128-DE69-4122-8F79-4B37F2CCBF1B}" dt="2022-01-23T11:09:19.675" v="2151" actId="26606"/>
          <ac:spMkLst>
            <pc:docMk/>
            <pc:sldMk cId="2808692882" sldId="314"/>
            <ac:spMk id="84" creationId="{39E3965E-AC41-4711-9D10-E25ABB132D86}"/>
          </ac:spMkLst>
        </pc:spChg>
        <pc:spChg chg="add del">
          <ac:chgData name="LiNee" userId="fa1b0d3d2ca7b729" providerId="LiveId" clId="{56A28128-DE69-4122-8F79-4B37F2CCBF1B}" dt="2022-01-23T11:09:19.675" v="2151" actId="26606"/>
          <ac:spMkLst>
            <pc:docMk/>
            <pc:sldMk cId="2808692882" sldId="314"/>
            <ac:spMk id="88" creationId="{990BAFCD-EA0A-47F4-8B00-AAB1E67A90CC}"/>
          </ac:spMkLst>
        </pc:spChg>
        <pc:spChg chg="add del">
          <ac:chgData name="LiNee" userId="fa1b0d3d2ca7b729" providerId="LiveId" clId="{56A28128-DE69-4122-8F79-4B37F2CCBF1B}" dt="2022-01-23T11:09:19.675" v="2151" actId="26606"/>
          <ac:spMkLst>
            <pc:docMk/>
            <pc:sldMk cId="2808692882" sldId="314"/>
            <ac:spMk id="90" creationId="{2F9C61D6-37CC-4AD4-83C3-022D08874179}"/>
          </ac:spMkLst>
        </pc:spChg>
        <pc:spChg chg="add del">
          <ac:chgData name="LiNee" userId="fa1b0d3d2ca7b729" providerId="LiveId" clId="{56A28128-DE69-4122-8F79-4B37F2CCBF1B}" dt="2022-01-23T11:09:35.495" v="2155" actId="26606"/>
          <ac:spMkLst>
            <pc:docMk/>
            <pc:sldMk cId="2808692882" sldId="314"/>
            <ac:spMk id="135" creationId="{39E3965E-AC41-4711-9D10-E25ABB132D86}"/>
          </ac:spMkLst>
        </pc:spChg>
        <pc:spChg chg="add del">
          <ac:chgData name="LiNee" userId="fa1b0d3d2ca7b729" providerId="LiveId" clId="{56A28128-DE69-4122-8F79-4B37F2CCBF1B}" dt="2022-01-23T11:09:35.495" v="2155" actId="26606"/>
          <ac:spMkLst>
            <pc:docMk/>
            <pc:sldMk cId="2808692882" sldId="314"/>
            <ac:spMk id="139" creationId="{4C869C3B-5565-4AAC-86A8-9EB0AB1C653E}"/>
          </ac:spMkLst>
        </pc:spChg>
        <pc:spChg chg="add del">
          <ac:chgData name="LiNee" userId="fa1b0d3d2ca7b729" providerId="LiveId" clId="{56A28128-DE69-4122-8F79-4B37F2CCBF1B}" dt="2022-01-23T11:09:35.495" v="2155" actId="26606"/>
          <ac:spMkLst>
            <pc:docMk/>
            <pc:sldMk cId="2808692882" sldId="314"/>
            <ac:spMk id="143" creationId="{064CBAAB-7956-4763-9F69-A3FDBF1ACBAA}"/>
          </ac:spMkLst>
        </pc:spChg>
        <pc:spChg chg="add del">
          <ac:chgData name="LiNee" userId="fa1b0d3d2ca7b729" providerId="LiveId" clId="{56A28128-DE69-4122-8F79-4B37F2CCBF1B}" dt="2022-01-23T11:09:32.583" v="2153" actId="26606"/>
          <ac:spMkLst>
            <pc:docMk/>
            <pc:sldMk cId="2808692882" sldId="314"/>
            <ac:spMk id="145" creationId="{39E3965E-AC41-4711-9D10-E25ABB132D86}"/>
          </ac:spMkLst>
        </pc:spChg>
        <pc:spChg chg="add del">
          <ac:chgData name="LiNee" userId="fa1b0d3d2ca7b729" providerId="LiveId" clId="{56A28128-DE69-4122-8F79-4B37F2CCBF1B}" dt="2022-01-23T11:09:32.583" v="2153" actId="26606"/>
          <ac:spMkLst>
            <pc:docMk/>
            <pc:sldMk cId="2808692882" sldId="314"/>
            <ac:spMk id="147" creationId="{548B4202-DCD5-4F8C-B481-743A989A9DFF}"/>
          </ac:spMkLst>
        </pc:spChg>
        <pc:spChg chg="add del">
          <ac:chgData name="LiNee" userId="fa1b0d3d2ca7b729" providerId="LiveId" clId="{56A28128-DE69-4122-8F79-4B37F2CCBF1B}" dt="2022-01-23T11:09:32.583" v="2153" actId="26606"/>
          <ac:spMkLst>
            <pc:docMk/>
            <pc:sldMk cId="2808692882" sldId="314"/>
            <ac:spMk id="149" creationId="{8EE702CF-91CE-4661-ACBF-3C8160D1B433}"/>
          </ac:spMkLst>
        </pc:spChg>
        <pc:spChg chg="add del">
          <ac:chgData name="LiNee" userId="fa1b0d3d2ca7b729" providerId="LiveId" clId="{56A28128-DE69-4122-8F79-4B37F2CCBF1B}" dt="2022-01-23T11:09:35.495" v="2155" actId="26606"/>
          <ac:spMkLst>
            <pc:docMk/>
            <pc:sldMk cId="2808692882" sldId="314"/>
            <ac:spMk id="151" creationId="{39E3965E-AC41-4711-9D10-E25ABB132D86}"/>
          </ac:spMkLst>
        </pc:spChg>
        <pc:spChg chg="add del">
          <ac:chgData name="LiNee" userId="fa1b0d3d2ca7b729" providerId="LiveId" clId="{56A28128-DE69-4122-8F79-4B37F2CCBF1B}" dt="2022-01-23T11:09:35.495" v="2155" actId="26606"/>
          <ac:spMkLst>
            <pc:docMk/>
            <pc:sldMk cId="2808692882" sldId="314"/>
            <ac:spMk id="153" creationId="{0B4FB531-34DA-4777-9BD5-5B885DC38198}"/>
          </ac:spMkLst>
        </pc:spChg>
        <pc:picChg chg="add del mod">
          <ac:chgData name="LiNee" userId="fa1b0d3d2ca7b729" providerId="LiveId" clId="{56A28128-DE69-4122-8F79-4B37F2CCBF1B}" dt="2022-01-23T11:09:03.834" v="2146" actId="478"/>
          <ac:picMkLst>
            <pc:docMk/>
            <pc:sldMk cId="2808692882" sldId="314"/>
            <ac:picMk id="5" creationId="{45243C42-03DD-4E90-823E-AE2927FCA997}"/>
          </ac:picMkLst>
        </pc:picChg>
        <pc:picChg chg="add del mod">
          <ac:chgData name="LiNee" userId="fa1b0d3d2ca7b729" providerId="LiveId" clId="{56A28128-DE69-4122-8F79-4B37F2CCBF1B}" dt="2022-01-23T11:09:36.779" v="2157"/>
          <ac:picMkLst>
            <pc:docMk/>
            <pc:sldMk cId="2808692882" sldId="314"/>
            <ac:picMk id="8" creationId="{E2B96C9F-4E27-4390-90E7-E3D4E3E6ADD3}"/>
          </ac:picMkLst>
        </pc:picChg>
        <pc:picChg chg="add mod">
          <ac:chgData name="LiNee" userId="fa1b0d3d2ca7b729" providerId="LiveId" clId="{56A28128-DE69-4122-8F79-4B37F2CCBF1B}" dt="2022-01-23T11:33:04.308" v="2399" actId="1076"/>
          <ac:picMkLst>
            <pc:docMk/>
            <pc:sldMk cId="2808692882" sldId="314"/>
            <ac:picMk id="10" creationId="{CD21F6EB-4A15-4387-ADD2-15869E2A0205}"/>
          </ac:picMkLst>
        </pc:picChg>
        <pc:picChg chg="add del mod ord">
          <ac:chgData name="LiNee" userId="fa1b0d3d2ca7b729" providerId="LiveId" clId="{56A28128-DE69-4122-8F79-4B37F2CCBF1B}" dt="2022-01-23T11:09:05.746" v="2147" actId="478"/>
          <ac:picMkLst>
            <pc:docMk/>
            <pc:sldMk cId="2808692882" sldId="314"/>
            <ac:picMk id="5122" creationId="{96665343-A954-489C-88FE-1C89FB00108F}"/>
          </ac:picMkLst>
        </pc:picChg>
        <pc:cxnChg chg="add del">
          <ac:chgData name="LiNee" userId="fa1b0d3d2ca7b729" providerId="LiveId" clId="{56A28128-DE69-4122-8F79-4B37F2CCBF1B}" dt="2022-01-23T09:31:25.496" v="2071" actId="26606"/>
          <ac:cxnSpMkLst>
            <pc:docMk/>
            <pc:sldMk cId="2808692882" sldId="314"/>
            <ac:cxnSpMk id="73" creationId="{38A34772-9011-42B5-AA63-FD6DEC92EE72}"/>
          </ac:cxnSpMkLst>
        </pc:cxnChg>
        <pc:cxnChg chg="add del">
          <ac:chgData name="LiNee" userId="fa1b0d3d2ca7b729" providerId="LiveId" clId="{56A28128-DE69-4122-8F79-4B37F2CCBF1B}" dt="2022-01-23T11:09:19.675" v="2151" actId="26606"/>
          <ac:cxnSpMkLst>
            <pc:docMk/>
            <pc:sldMk cId="2808692882" sldId="314"/>
            <ac:cxnSpMk id="86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1:09:19.675" v="2151" actId="26606"/>
          <ac:cxnSpMkLst>
            <pc:docMk/>
            <pc:sldMk cId="2808692882" sldId="314"/>
            <ac:cxnSpMk id="92" creationId="{2669285E-35F6-4010-B084-229A808458CD}"/>
          </ac:cxnSpMkLst>
        </pc:cxnChg>
        <pc:cxnChg chg="add del">
          <ac:chgData name="LiNee" userId="fa1b0d3d2ca7b729" providerId="LiveId" clId="{56A28128-DE69-4122-8F79-4B37F2CCBF1B}" dt="2022-01-23T11:09:35.495" v="2155" actId="26606"/>
          <ac:cxnSpMkLst>
            <pc:docMk/>
            <pc:sldMk cId="2808692882" sldId="314"/>
            <ac:cxnSpMk id="137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1:09:35.495" v="2155" actId="26606"/>
          <ac:cxnSpMkLst>
            <pc:docMk/>
            <pc:sldMk cId="2808692882" sldId="314"/>
            <ac:cxnSpMk id="141" creationId="{F41136EC-EC34-4D08-B5AB-8CE5870B1C74}"/>
          </ac:cxnSpMkLst>
        </pc:cxnChg>
        <pc:cxnChg chg="add del">
          <ac:chgData name="LiNee" userId="fa1b0d3d2ca7b729" providerId="LiveId" clId="{56A28128-DE69-4122-8F79-4B37F2CCBF1B}" dt="2022-01-23T11:09:32.583" v="2153" actId="26606"/>
          <ac:cxnSpMkLst>
            <pc:docMk/>
            <pc:sldMk cId="2808692882" sldId="314"/>
            <ac:cxnSpMk id="146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1:09:32.583" v="2153" actId="26606"/>
          <ac:cxnSpMkLst>
            <pc:docMk/>
            <pc:sldMk cId="2808692882" sldId="314"/>
            <ac:cxnSpMk id="148" creationId="{F7F57F6B-E621-4E40-A34D-2FE12902AA20}"/>
          </ac:cxnSpMkLst>
        </pc:cxnChg>
        <pc:cxnChg chg="add del">
          <ac:chgData name="LiNee" userId="fa1b0d3d2ca7b729" providerId="LiveId" clId="{56A28128-DE69-4122-8F79-4B37F2CCBF1B}" dt="2022-01-23T11:09:35.495" v="2155" actId="26606"/>
          <ac:cxnSpMkLst>
            <pc:docMk/>
            <pc:sldMk cId="2808692882" sldId="314"/>
            <ac:cxnSpMk id="152" creationId="{1F5DC8C3-BA5F-4EED-BB9A-A14272BD82A1}"/>
          </ac:cxnSpMkLst>
        </pc:cxnChg>
        <pc:cxnChg chg="add del">
          <ac:chgData name="LiNee" userId="fa1b0d3d2ca7b729" providerId="LiveId" clId="{56A28128-DE69-4122-8F79-4B37F2CCBF1B}" dt="2022-01-23T11:09:35.495" v="2155" actId="26606"/>
          <ac:cxnSpMkLst>
            <pc:docMk/>
            <pc:sldMk cId="2808692882" sldId="314"/>
            <ac:cxnSpMk id="154" creationId="{D5B557D3-D7B4-404B-84A1-9BD182BE5B06}"/>
          </ac:cxnSpMkLst>
        </pc:cxnChg>
      </pc:sldChg>
      <pc:sldChg chg="addSp delSp modSp new mod">
        <pc:chgData name="LiNee" userId="fa1b0d3d2ca7b729" providerId="LiveId" clId="{56A28128-DE69-4122-8F79-4B37F2CCBF1B}" dt="2022-01-23T11:46:49.521" v="2881" actId="1076"/>
        <pc:sldMkLst>
          <pc:docMk/>
          <pc:sldMk cId="1892005843" sldId="315"/>
        </pc:sldMkLst>
        <pc:spChg chg="mod">
          <ac:chgData name="LiNee" userId="fa1b0d3d2ca7b729" providerId="LiveId" clId="{56A28128-DE69-4122-8F79-4B37F2CCBF1B}" dt="2022-01-23T11:11:33.230" v="2187" actId="20577"/>
          <ac:spMkLst>
            <pc:docMk/>
            <pc:sldMk cId="1892005843" sldId="315"/>
            <ac:spMk id="2" creationId="{1724B535-80AD-45FF-92EB-25FA24878733}"/>
          </ac:spMkLst>
        </pc:spChg>
        <pc:spChg chg="del">
          <ac:chgData name="LiNee" userId="fa1b0d3d2ca7b729" providerId="LiveId" clId="{56A28128-DE69-4122-8F79-4B37F2CCBF1B}" dt="2022-01-23T11:21:48.303" v="2321"/>
          <ac:spMkLst>
            <pc:docMk/>
            <pc:sldMk cId="1892005843" sldId="315"/>
            <ac:spMk id="3" creationId="{B96CA215-575F-4986-9E70-BD397DD484DC}"/>
          </ac:spMkLst>
        </pc:spChg>
        <pc:spChg chg="add mod">
          <ac:chgData name="LiNee" userId="fa1b0d3d2ca7b729" providerId="LiveId" clId="{56A28128-DE69-4122-8F79-4B37F2CCBF1B}" dt="2022-01-23T11:35:22.018" v="2538" actId="1076"/>
          <ac:spMkLst>
            <pc:docMk/>
            <pc:sldMk cId="1892005843" sldId="315"/>
            <ac:spMk id="7" creationId="{C4304AB3-9B89-4489-9CE5-5CA2FCCB3D16}"/>
          </ac:spMkLst>
        </pc:spChg>
        <pc:picChg chg="add mod">
          <ac:chgData name="LiNee" userId="fa1b0d3d2ca7b729" providerId="LiveId" clId="{56A28128-DE69-4122-8F79-4B37F2CCBF1B}" dt="2022-01-23T11:46:49.521" v="2881" actId="1076"/>
          <ac:picMkLst>
            <pc:docMk/>
            <pc:sldMk cId="1892005843" sldId="315"/>
            <ac:picMk id="4" creationId="{5A584150-6A9E-4C9A-8F5A-F9BFA3ACD1FB}"/>
          </ac:picMkLst>
        </pc:picChg>
        <pc:picChg chg="add mod">
          <ac:chgData name="LiNee" userId="fa1b0d3d2ca7b729" providerId="LiveId" clId="{56A28128-DE69-4122-8F79-4B37F2CCBF1B}" dt="2022-01-23T11:21:51.613" v="2324" actId="1076"/>
          <ac:picMkLst>
            <pc:docMk/>
            <pc:sldMk cId="1892005843" sldId="315"/>
            <ac:picMk id="6" creationId="{8C2BB7BD-4ED3-478A-854A-BC687E6D5035}"/>
          </ac:picMkLst>
        </pc:picChg>
      </pc:sldChg>
      <pc:sldChg chg="new del">
        <pc:chgData name="LiNee" userId="fa1b0d3d2ca7b729" providerId="LiveId" clId="{56A28128-DE69-4122-8F79-4B37F2CCBF1B}" dt="2022-01-23T08:37:28.048" v="637" actId="47"/>
        <pc:sldMkLst>
          <pc:docMk/>
          <pc:sldMk cId="2318703612" sldId="316"/>
        </pc:sldMkLst>
      </pc:sldChg>
      <pc:sldChg chg="addSp delSp modSp add del mod">
        <pc:chgData name="LiNee" userId="fa1b0d3d2ca7b729" providerId="LiveId" clId="{56A28128-DE69-4122-8F79-4B37F2CCBF1B}" dt="2022-01-23T12:01:31.437" v="3027" actId="47"/>
        <pc:sldMkLst>
          <pc:docMk/>
          <pc:sldMk cId="1494346833" sldId="317"/>
        </pc:sldMkLst>
        <pc:spChg chg="mod">
          <ac:chgData name="LiNee" userId="fa1b0d3d2ca7b729" providerId="LiveId" clId="{56A28128-DE69-4122-8F79-4B37F2CCBF1B}" dt="2022-01-23T11:58:09.750" v="3008" actId="14100"/>
          <ac:spMkLst>
            <pc:docMk/>
            <pc:sldMk cId="1494346833" sldId="317"/>
            <ac:spMk id="3" creationId="{7AB6552F-8EDC-4C8B-9AD3-2FF4BACF8C7C}"/>
          </ac:spMkLst>
        </pc:spChg>
        <pc:spChg chg="add mod">
          <ac:chgData name="LiNee" userId="fa1b0d3d2ca7b729" providerId="LiveId" clId="{56A28128-DE69-4122-8F79-4B37F2CCBF1B}" dt="2022-01-23T11:52:09.003" v="2921" actId="1076"/>
          <ac:spMkLst>
            <pc:docMk/>
            <pc:sldMk cId="1494346833" sldId="317"/>
            <ac:spMk id="4" creationId="{8AB278C5-1E07-46C7-987B-07DC296A0976}"/>
          </ac:spMkLst>
        </pc:spChg>
        <pc:picChg chg="add del mod">
          <ac:chgData name="LiNee" userId="fa1b0d3d2ca7b729" providerId="LiveId" clId="{56A28128-DE69-4122-8F79-4B37F2CCBF1B}" dt="2022-01-23T11:56:52.436" v="2965" actId="478"/>
          <ac:picMkLst>
            <pc:docMk/>
            <pc:sldMk cId="1494346833" sldId="317"/>
            <ac:picMk id="6" creationId="{43865E3D-1B2B-4BDE-820D-8D0DE9A93028}"/>
          </ac:picMkLst>
        </pc:picChg>
        <pc:picChg chg="add del mod">
          <ac:chgData name="LiNee" userId="fa1b0d3d2ca7b729" providerId="LiveId" clId="{56A28128-DE69-4122-8F79-4B37F2CCBF1B}" dt="2022-01-23T11:56:50.772" v="2964" actId="478"/>
          <ac:picMkLst>
            <pc:docMk/>
            <pc:sldMk cId="1494346833" sldId="317"/>
            <ac:picMk id="8" creationId="{28E02DA4-388C-44B2-A0B9-DA85DF9C6D81}"/>
          </ac:picMkLst>
        </pc:picChg>
        <pc:picChg chg="add del mod">
          <ac:chgData name="LiNee" userId="fa1b0d3d2ca7b729" providerId="LiveId" clId="{56A28128-DE69-4122-8F79-4B37F2CCBF1B}" dt="2022-01-23T12:00:37.456" v="3011" actId="478"/>
          <ac:picMkLst>
            <pc:docMk/>
            <pc:sldMk cId="1494346833" sldId="317"/>
            <ac:picMk id="10" creationId="{8084666C-9F70-405F-BA0F-55226A64D5AF}"/>
          </ac:picMkLst>
        </pc:picChg>
        <pc:picChg chg="add del">
          <ac:chgData name="LiNee" userId="fa1b0d3d2ca7b729" providerId="LiveId" clId="{56A28128-DE69-4122-8F79-4B37F2CCBF1B}" dt="2022-01-23T12:00:38.918" v="3013" actId="22"/>
          <ac:picMkLst>
            <pc:docMk/>
            <pc:sldMk cId="1494346833" sldId="317"/>
            <ac:picMk id="12" creationId="{B7316BDA-238F-4E4E-A3BA-03CD11131BC9}"/>
          </ac:picMkLst>
        </pc:picChg>
      </pc:sldChg>
      <pc:sldChg chg="addSp modSp new mod setBg">
        <pc:chgData name="LiNee" userId="fa1b0d3d2ca7b729" providerId="LiveId" clId="{56A28128-DE69-4122-8F79-4B37F2CCBF1B}" dt="2022-01-23T11:19:05.597" v="2274" actId="20577"/>
        <pc:sldMkLst>
          <pc:docMk/>
          <pc:sldMk cId="4006406584" sldId="318"/>
        </pc:sldMkLst>
        <pc:spChg chg="mod">
          <ac:chgData name="LiNee" userId="fa1b0d3d2ca7b729" providerId="LiveId" clId="{56A28128-DE69-4122-8F79-4B37F2CCBF1B}" dt="2022-01-23T11:19:05.597" v="2274" actId="20577"/>
          <ac:spMkLst>
            <pc:docMk/>
            <pc:sldMk cId="4006406584" sldId="318"/>
            <ac:spMk id="2" creationId="{5DCFC756-0698-4F8D-9128-77ADB7AA700A}"/>
          </ac:spMkLst>
        </pc:spChg>
        <pc:spChg chg="mod ord">
          <ac:chgData name="LiNee" userId="fa1b0d3d2ca7b729" providerId="LiveId" clId="{56A28128-DE69-4122-8F79-4B37F2CCBF1B}" dt="2022-01-23T11:18:52.853" v="2249" actId="26606"/>
          <ac:spMkLst>
            <pc:docMk/>
            <pc:sldMk cId="4006406584" sldId="318"/>
            <ac:spMk id="3" creationId="{DB4EBB7C-BCFC-4D09-96DD-117B2A58655B}"/>
          </ac:spMkLst>
        </pc:spChg>
        <pc:spChg chg="add">
          <ac:chgData name="LiNee" userId="fa1b0d3d2ca7b729" providerId="LiveId" clId="{56A28128-DE69-4122-8F79-4B37F2CCBF1B}" dt="2022-01-23T11:18:52.853" v="2249" actId="26606"/>
          <ac:spMkLst>
            <pc:docMk/>
            <pc:sldMk cId="4006406584" sldId="318"/>
            <ac:spMk id="71" creationId="{67B74F2B-9534-4540-96B0-5C8E958B940F}"/>
          </ac:spMkLst>
        </pc:spChg>
        <pc:picChg chg="add mod">
          <ac:chgData name="LiNee" userId="fa1b0d3d2ca7b729" providerId="LiveId" clId="{56A28128-DE69-4122-8F79-4B37F2CCBF1B}" dt="2022-01-23T11:18:52.853" v="2249" actId="26606"/>
          <ac:picMkLst>
            <pc:docMk/>
            <pc:sldMk cId="4006406584" sldId="318"/>
            <ac:picMk id="11266" creationId="{4AE7EB81-1FCA-46B4-9FDC-AED8BC0C968B}"/>
          </ac:picMkLst>
        </pc:picChg>
        <pc:cxnChg chg="add">
          <ac:chgData name="LiNee" userId="fa1b0d3d2ca7b729" providerId="LiveId" clId="{56A28128-DE69-4122-8F79-4B37F2CCBF1B}" dt="2022-01-23T11:18:52.853" v="2249" actId="26606"/>
          <ac:cxnSpMkLst>
            <pc:docMk/>
            <pc:sldMk cId="4006406584" sldId="318"/>
            <ac:cxnSpMk id="73" creationId="{33BECB2B-2CFA-412C-880F-C4B60974936F}"/>
          </ac:cxnSpMkLst>
        </pc:cxnChg>
      </pc:sldChg>
      <pc:sldChg chg="addSp delSp modSp new mod">
        <pc:chgData name="LiNee" userId="fa1b0d3d2ca7b729" providerId="LiveId" clId="{56A28128-DE69-4122-8F79-4B37F2CCBF1B}" dt="2022-01-23T11:46:41.633" v="2880" actId="1076"/>
        <pc:sldMkLst>
          <pc:docMk/>
          <pc:sldMk cId="730716901" sldId="319"/>
        </pc:sldMkLst>
        <pc:spChg chg="mod">
          <ac:chgData name="LiNee" userId="fa1b0d3d2ca7b729" providerId="LiveId" clId="{56A28128-DE69-4122-8F79-4B37F2CCBF1B}" dt="2022-01-23T11:46:15.198" v="2872" actId="255"/>
          <ac:spMkLst>
            <pc:docMk/>
            <pc:sldMk cId="730716901" sldId="319"/>
            <ac:spMk id="2" creationId="{79234823-CE53-48D5-BAF4-3C0CA2E19AF7}"/>
          </ac:spMkLst>
        </pc:spChg>
        <pc:spChg chg="del mod">
          <ac:chgData name="LiNee" userId="fa1b0d3d2ca7b729" providerId="LiveId" clId="{56A28128-DE69-4122-8F79-4B37F2CCBF1B}" dt="2022-01-23T11:46:17.897" v="2873" actId="478"/>
          <ac:spMkLst>
            <pc:docMk/>
            <pc:sldMk cId="730716901" sldId="319"/>
            <ac:spMk id="3" creationId="{C875F089-3C68-4029-B8F9-5D7514D1FEC5}"/>
          </ac:spMkLst>
        </pc:spChg>
        <pc:picChg chg="add mod">
          <ac:chgData name="LiNee" userId="fa1b0d3d2ca7b729" providerId="LiveId" clId="{56A28128-DE69-4122-8F79-4B37F2CCBF1B}" dt="2022-01-23T11:46:38.301" v="2879" actId="1076"/>
          <ac:picMkLst>
            <pc:docMk/>
            <pc:sldMk cId="730716901" sldId="319"/>
            <ac:picMk id="5" creationId="{65B68278-1855-4F73-828C-C80FBD00AE86}"/>
          </ac:picMkLst>
        </pc:picChg>
        <pc:picChg chg="add mod">
          <ac:chgData name="LiNee" userId="fa1b0d3d2ca7b729" providerId="LiveId" clId="{56A28128-DE69-4122-8F79-4B37F2CCBF1B}" dt="2022-01-23T11:46:32.008" v="2877" actId="1076"/>
          <ac:picMkLst>
            <pc:docMk/>
            <pc:sldMk cId="730716901" sldId="319"/>
            <ac:picMk id="7" creationId="{86533A86-0260-42EF-800F-5A210E836541}"/>
          </ac:picMkLst>
        </pc:picChg>
        <pc:picChg chg="add del">
          <ac:chgData name="LiNee" userId="fa1b0d3d2ca7b729" providerId="LiveId" clId="{56A28128-DE69-4122-8F79-4B37F2CCBF1B}" dt="2022-01-23T11:21:19.178" v="2316" actId="22"/>
          <ac:picMkLst>
            <pc:docMk/>
            <pc:sldMk cId="730716901" sldId="319"/>
            <ac:picMk id="9" creationId="{561E7B88-D1E7-4861-B55D-6EE3DF3F04BB}"/>
          </ac:picMkLst>
        </pc:picChg>
        <pc:picChg chg="add mod">
          <ac:chgData name="LiNee" userId="fa1b0d3d2ca7b729" providerId="LiveId" clId="{56A28128-DE69-4122-8F79-4B37F2CCBF1B}" dt="2022-01-23T11:46:41.633" v="2880" actId="1076"/>
          <ac:picMkLst>
            <pc:docMk/>
            <pc:sldMk cId="730716901" sldId="319"/>
            <ac:picMk id="11" creationId="{82D4F53B-FCF9-4ADD-B590-57D008AFC73B}"/>
          </ac:picMkLst>
        </pc:picChg>
      </pc:sldChg>
      <pc:sldChg chg="add del">
        <pc:chgData name="LiNee" userId="fa1b0d3d2ca7b729" providerId="LiveId" clId="{56A28128-DE69-4122-8F79-4B37F2CCBF1B}" dt="2022-01-23T11:41:44.087" v="2825" actId="47"/>
        <pc:sldMkLst>
          <pc:docMk/>
          <pc:sldMk cId="1344776640" sldId="320"/>
        </pc:sldMkLst>
      </pc:sldChg>
      <pc:sldChg chg="new del">
        <pc:chgData name="LiNee" userId="fa1b0d3d2ca7b729" providerId="LiveId" clId="{56A28128-DE69-4122-8F79-4B37F2CCBF1B}" dt="2022-01-23T11:38:18.733" v="2555" actId="680"/>
        <pc:sldMkLst>
          <pc:docMk/>
          <pc:sldMk cId="2417455515" sldId="320"/>
        </pc:sldMkLst>
      </pc:sldChg>
      <pc:sldChg chg="add del">
        <pc:chgData name="LiNee" userId="fa1b0d3d2ca7b729" providerId="LiveId" clId="{56A28128-DE69-4122-8F79-4B37F2CCBF1B}" dt="2022-01-23T11:48:53.582" v="2896" actId="47"/>
        <pc:sldMkLst>
          <pc:docMk/>
          <pc:sldMk cId="437558086" sldId="321"/>
        </pc:sldMkLst>
      </pc:sldChg>
      <pc:sldChg chg="addSp delSp modSp new mod setBg setClrOvrMap">
        <pc:chgData name="LiNee" userId="fa1b0d3d2ca7b729" providerId="LiveId" clId="{56A28128-DE69-4122-8F79-4B37F2CCBF1B}" dt="2022-01-23T11:53:39.685" v="2957" actId="2711"/>
        <pc:sldMkLst>
          <pc:docMk/>
          <pc:sldMk cId="1295418144" sldId="322"/>
        </pc:sldMkLst>
        <pc:spChg chg="mod">
          <ac:chgData name="LiNee" userId="fa1b0d3d2ca7b729" providerId="LiveId" clId="{56A28128-DE69-4122-8F79-4B37F2CCBF1B}" dt="2022-01-23T11:40:24.629" v="2645" actId="122"/>
          <ac:spMkLst>
            <pc:docMk/>
            <pc:sldMk cId="1295418144" sldId="322"/>
            <ac:spMk id="2" creationId="{A89F9ED8-A783-4686-ABB1-AF73E39EA750}"/>
          </ac:spMkLst>
        </pc:spChg>
        <pc:spChg chg="del">
          <ac:chgData name="LiNee" userId="fa1b0d3d2ca7b729" providerId="LiveId" clId="{56A28128-DE69-4122-8F79-4B37F2CCBF1B}" dt="2022-01-23T11:39:16.052" v="2559"/>
          <ac:spMkLst>
            <pc:docMk/>
            <pc:sldMk cId="1295418144" sldId="322"/>
            <ac:spMk id="3" creationId="{4028C5DE-1D89-4CE9-8A77-3F7FDEBF0FB4}"/>
          </ac:spMkLst>
        </pc:spChg>
        <pc:spChg chg="add mod">
          <ac:chgData name="LiNee" userId="fa1b0d3d2ca7b729" providerId="LiveId" clId="{56A28128-DE69-4122-8F79-4B37F2CCBF1B}" dt="2022-01-23T11:53:39.685" v="2957" actId="2711"/>
          <ac:spMkLst>
            <pc:docMk/>
            <pc:sldMk cId="1295418144" sldId="322"/>
            <ac:spMk id="6" creationId="{428DFF9F-CEA1-4E13-8F95-94124A5F506B}"/>
          </ac:spMkLst>
        </pc:spChg>
        <pc:spChg chg="add del">
          <ac:chgData name="LiNee" userId="fa1b0d3d2ca7b729" providerId="LiveId" clId="{56A28128-DE69-4122-8F79-4B37F2CCBF1B}" dt="2022-01-23T11:39:47.888" v="2573" actId="26606"/>
          <ac:spMkLst>
            <pc:docMk/>
            <pc:sldMk cId="1295418144" sldId="322"/>
            <ac:spMk id="9" creationId="{559D209E-7AE5-4471-81A8-E51C4DA56B8B}"/>
          </ac:spMkLst>
        </pc:spChg>
        <pc:spChg chg="add del">
          <ac:chgData name="LiNee" userId="fa1b0d3d2ca7b729" providerId="LiveId" clId="{56A28128-DE69-4122-8F79-4B37F2CCBF1B}" dt="2022-01-23T11:39:47.888" v="2573" actId="26606"/>
          <ac:spMkLst>
            <pc:docMk/>
            <pc:sldMk cId="1295418144" sldId="322"/>
            <ac:spMk id="12" creationId="{E844E128-FF69-4E9F-8327-6B504B3C5AE1}"/>
          </ac:spMkLst>
        </pc:spChg>
        <pc:picChg chg="add mod">
          <ac:chgData name="LiNee" userId="fa1b0d3d2ca7b729" providerId="LiveId" clId="{56A28128-DE69-4122-8F79-4B37F2CCBF1B}" dt="2022-01-23T11:39:50.679" v="2574" actId="1076"/>
          <ac:picMkLst>
            <pc:docMk/>
            <pc:sldMk cId="1295418144" sldId="322"/>
            <ac:picMk id="5" creationId="{44A25AA3-3D5A-4F97-A716-C3CDC9CB2812}"/>
          </ac:picMkLst>
        </pc:picChg>
        <pc:cxnChg chg="add del">
          <ac:chgData name="LiNee" userId="fa1b0d3d2ca7b729" providerId="LiveId" clId="{56A28128-DE69-4122-8F79-4B37F2CCBF1B}" dt="2022-01-23T11:39:47.888" v="2573" actId="26606"/>
          <ac:cxnSpMkLst>
            <pc:docMk/>
            <pc:sldMk cId="1295418144" sldId="322"/>
            <ac:cxnSpMk id="14" creationId="{055CEADF-09EA-423C-8C45-F94AF44D5AF0}"/>
          </ac:cxnSpMkLst>
        </pc:cxnChg>
      </pc:sldChg>
    </pc:docChg>
  </pc:docChgLst>
</pc:chgInfo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hyperlink" Target="https://public.tableau.com/authoring/FinalProject_16428453496070/Analysis#1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hyperlink" Target="https://public.tableau.com/authoring/FinalProject_16428453496070/Analysis#1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Real Estate House Price Prediction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Hayley , Catherine , Nasrin , franco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34823-CE53-48D5-BAF4-3C0CA2E19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AU" sz="2000" dirty="0"/>
              <a:t>Random Forest continued</a:t>
            </a:r>
            <a:br>
              <a:rPr lang="en-AU" sz="2000" dirty="0"/>
            </a:br>
            <a:r>
              <a:rPr lang="en-AU" sz="2000" dirty="0"/>
              <a:t>Random Forest</a:t>
            </a:r>
            <a:br>
              <a:rPr lang="en-AU" sz="2000" dirty="0"/>
            </a:br>
            <a:r>
              <a:rPr lang="en-AU" sz="2000" dirty="0"/>
              <a:t>EXPLANATION?</a:t>
            </a:r>
            <a:br>
              <a:rPr lang="en-AU" sz="2000" dirty="0"/>
            </a:br>
            <a:endParaRPr lang="en-AU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B68278-1855-4F73-828C-C80FBD00A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717" y="1575617"/>
            <a:ext cx="6384388" cy="2503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533A86-0260-42EF-800F-5A210E836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039" y="1577975"/>
            <a:ext cx="4568328" cy="37020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D4F53B-FCF9-4ADD-B590-57D008AFC7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717" y="4194196"/>
            <a:ext cx="1971675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716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4B535-80AD-45FF-92EB-25FA24878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Model Comparison</a:t>
            </a:r>
          </a:p>
        </p:txBody>
      </p:sp>
      <p:pic>
        <p:nvPicPr>
          <p:cNvPr id="6" name="Content Placeholder 5" descr="Graphical user interface, website&#10;&#10;Description automatically generated with medium confidence">
            <a:extLst>
              <a:ext uri="{FF2B5EF4-FFF2-40B4-BE49-F238E27FC236}">
                <a16:creationId xmlns:a16="http://schemas.microsoft.com/office/drawing/2014/main" id="{8C2BB7BD-4ED3-478A-854A-BC687E6D50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2246" y="2121625"/>
            <a:ext cx="6373114" cy="990738"/>
          </a:xfrm>
        </p:spPr>
      </p:pic>
      <p:pic>
        <p:nvPicPr>
          <p:cNvPr id="4" name="Picture 2" descr="Free stock photo of business, computer, contemporary">
            <a:extLst>
              <a:ext uri="{FF2B5EF4-FFF2-40B4-BE49-F238E27FC236}">
                <a16:creationId xmlns:a16="http://schemas.microsoft.com/office/drawing/2014/main" id="{5A584150-6A9E-4C9A-8F5A-F9BFA3ACD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0862" y="194923"/>
            <a:ext cx="2453627" cy="1634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304AB3-9B89-4489-9CE5-5CA2FCCB3D16}"/>
              </a:ext>
            </a:extLst>
          </p:cNvPr>
          <p:cNvSpPr txBox="1"/>
          <p:nvPr/>
        </p:nvSpPr>
        <p:spPr>
          <a:xfrm>
            <a:off x="1202246" y="3429000"/>
            <a:ext cx="855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Reason why we choose this?</a:t>
            </a:r>
          </a:p>
          <a:p>
            <a:r>
              <a:rPr lang="en-AU" dirty="0"/>
              <a:t>What brings you to this decision?</a:t>
            </a:r>
          </a:p>
        </p:txBody>
      </p:sp>
    </p:spTree>
    <p:extLst>
      <p:ext uri="{BB962C8B-B14F-4D97-AF65-F5344CB8AC3E}">
        <p14:creationId xmlns:p14="http://schemas.microsoft.com/office/powerpoint/2010/main" val="1892005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43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7" name="Straight Connector 45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8" name="Rectangle 47">
            <a:extLst>
              <a:ext uri="{FF2B5EF4-FFF2-40B4-BE49-F238E27FC236}">
                <a16:creationId xmlns:a16="http://schemas.microsoft.com/office/drawing/2014/main" id="{44A37DD3-1B84-4776-94E1-C0AAA5C0F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49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824B3F-BB73-42CD-95C7-BE5CCA429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rgbClr val="FFFFFF"/>
                </a:solidFill>
              </a:rPr>
              <a:t>Prediction vs Actual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C27EF6C-309B-4767-BE30-13F6F0539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58" y="999422"/>
            <a:ext cx="6018463" cy="2693261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5C1D22A-4678-47BD-9D67-CB775FBDD5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17716" y="999422"/>
            <a:ext cx="5130778" cy="2914281"/>
          </a:xfrm>
          <a:prstGeom prst="rect">
            <a:avLst/>
          </a:prstGeom>
        </p:spPr>
      </p:pic>
      <p:cxnSp>
        <p:nvCxnSpPr>
          <p:cNvPr id="60" name="Straight Connector 51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D0DF29C3-B7B2-4546-A8DA-4A8B4E737748}"/>
              </a:ext>
            </a:extLst>
          </p:cNvPr>
          <p:cNvSpPr txBox="1"/>
          <p:nvPr/>
        </p:nvSpPr>
        <p:spPr>
          <a:xfrm>
            <a:off x="7477681" y="4635670"/>
            <a:ext cx="47110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000" dirty="0">
                <a:hlinkClick r:id="rId4"/>
              </a:rPr>
              <a:t>https://public.tableau.com/authoring/FinalProject_16428453496070/Analysis#1</a:t>
            </a:r>
            <a:endParaRPr lang="en-AU" sz="1000" dirty="0"/>
          </a:p>
          <a:p>
            <a:endParaRPr lang="en-AU" sz="1000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B6B4816-0230-463C-A407-69DF780F8E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8996" y="3799054"/>
            <a:ext cx="1381125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732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F9ED8-A783-4686-ABB1-AF73E39EA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7760" y="276443"/>
            <a:ext cx="5029200" cy="1532037"/>
          </a:xfrm>
        </p:spPr>
        <p:txBody>
          <a:bodyPr>
            <a:normAutofit fontScale="90000"/>
          </a:bodyPr>
          <a:lstStyle/>
          <a:p>
            <a:pPr algn="ctr"/>
            <a:r>
              <a:rPr lang="en-AU" dirty="0"/>
              <a:t>Observation from ML algorithm</a:t>
            </a:r>
          </a:p>
        </p:txBody>
      </p:sp>
      <p:pic>
        <p:nvPicPr>
          <p:cNvPr id="5" name="Content Placeholder 4" descr="Chart, treemap chart&#10;&#10;Description automatically generated">
            <a:extLst>
              <a:ext uri="{FF2B5EF4-FFF2-40B4-BE49-F238E27FC236}">
                <a16:creationId xmlns:a16="http://schemas.microsoft.com/office/drawing/2014/main" id="{44A25AA3-3D5A-4F97-A716-C3CDC9CB28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042" y="127278"/>
            <a:ext cx="5816958" cy="615170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8DFF9F-CEA1-4E13-8F95-94124A5F506B}"/>
              </a:ext>
            </a:extLst>
          </p:cNvPr>
          <p:cNvSpPr txBox="1"/>
          <p:nvPr/>
        </p:nvSpPr>
        <p:spPr>
          <a:xfrm>
            <a:off x="6096000" y="2036190"/>
            <a:ext cx="51409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AU" dirty="0">
                <a:latin typeface="Abadi" panose="020B0604020104020204" pitchFamily="34" charset="0"/>
              </a:rPr>
              <a:t>Main factors that have positive relationship: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dirty="0">
                <a:latin typeface="Abadi" panose="020B0604020104020204" pitchFamily="34" charset="0"/>
              </a:rPr>
              <a:t>No of rooms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dirty="0">
                <a:latin typeface="Abadi" panose="020B0604020104020204" pitchFamily="34" charset="0"/>
              </a:rPr>
              <a:t>No of bathrooms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dirty="0">
                <a:latin typeface="Abadi" panose="020B0604020104020204" pitchFamily="34" charset="0"/>
              </a:rPr>
              <a:t>No of car park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dirty="0">
                <a:latin typeface="Abadi" panose="020B0604020104020204" pitchFamily="34" charset="0"/>
              </a:rPr>
              <a:t>Land size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dirty="0">
                <a:latin typeface="Abadi" panose="020B0604020104020204" pitchFamily="34" charset="0"/>
              </a:rPr>
              <a:t>Building area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AU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418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CB54FC-0B2A-4107-9A70-958B90B76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459E4-A63D-4E0B-819B-89B9A0F62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en-AU" dirty="0"/>
              <a:t>Prediction vs Actual (tableau)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263DCF-73E3-4728-BCAF-EB984C949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241" y="634946"/>
            <a:ext cx="5385187" cy="4846668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55A9B5-1710-4B19-B0F1-CDFDD4ED5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14044" y="2246569"/>
            <a:ext cx="457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AA76026-5689-4584-8D93-D71D739E6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B667D4-5A20-46C2-9DAD-75B5E75C4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5925" y="2345283"/>
            <a:ext cx="5667360" cy="30741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F86B624-16F7-4BCA-80C3-09D71E15699E}"/>
              </a:ext>
            </a:extLst>
          </p:cNvPr>
          <p:cNvSpPr txBox="1"/>
          <p:nvPr/>
        </p:nvSpPr>
        <p:spPr>
          <a:xfrm>
            <a:off x="7590934" y="6022999"/>
            <a:ext cx="47110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000" dirty="0">
                <a:hlinkClick r:id="rId4"/>
              </a:rPr>
              <a:t>https://public.tableau.com/authoring/FinalProject_16428453496070/Analysis#1</a:t>
            </a:r>
            <a:endParaRPr lang="en-AU" sz="1000" dirty="0"/>
          </a:p>
          <a:p>
            <a:endParaRPr lang="en-AU" sz="1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4182603-CF61-4224-A641-97DD707A95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0875" y="5518174"/>
            <a:ext cx="1381125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640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0" name="Picture 99" descr="Magnifying glass showing decling performance">
            <a:extLst>
              <a:ext uri="{FF2B5EF4-FFF2-40B4-BE49-F238E27FC236}">
                <a16:creationId xmlns:a16="http://schemas.microsoft.com/office/drawing/2014/main" id="{53F8BF6F-E31F-49D9-AD59-59D66AD502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0" b="14510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10" name="Rectangle 109">
            <a:extLst>
              <a:ext uri="{FF2B5EF4-FFF2-40B4-BE49-F238E27FC236}">
                <a16:creationId xmlns:a16="http://schemas.microsoft.com/office/drawing/2014/main" id="{EEFC1EB0-DB92-4E98-B3A9-0CD6FA5A8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38326" y="-341385"/>
            <a:ext cx="6858003" cy="754075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5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4F9647-93E8-43E4-AB6E-A73ACD78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277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Findings &amp;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D314F-E1B6-43BC-A8A1-FED35104B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9212" y="1088140"/>
            <a:ext cx="4625838" cy="37666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cap="all" spc="200" dirty="0">
                <a:solidFill>
                  <a:schemeClr val="bg1"/>
                </a:solidFill>
              </a:rPr>
              <a:t>- actual and prediction</a:t>
            </a:r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950" y="4508519"/>
            <a:ext cx="31089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208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&quot;Conclusion&quot; Word Formed From Lettered Yellow Tiles ">
            <a:extLst>
              <a:ext uri="{FF2B5EF4-FFF2-40B4-BE49-F238E27FC236}">
                <a16:creationId xmlns:a16="http://schemas.microsoft.com/office/drawing/2014/main" id="{A1ED13C6-D362-40E9-A39E-3B76AB75CA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87" b="1162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0C17D6-9848-401D-953F-3B30FF727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AU" dirty="0"/>
              <a:t>Conclusion (CATHERINE) 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DFB70-209C-405F-9B77-1D6C8D47F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>
            <a:normAutofit/>
          </a:bodyPr>
          <a:lstStyle/>
          <a:p>
            <a:endParaRPr lang="en-AU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10441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75A91B-3211-464C-8FA4-0BFE3B69A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Problem Statement</a:t>
            </a:r>
          </a:p>
        </p:txBody>
      </p:sp>
      <p:pic>
        <p:nvPicPr>
          <p:cNvPr id="2050" name="Picture 2" descr="Person with keys for real estate">
            <a:extLst>
              <a:ext uri="{FF2B5EF4-FFF2-40B4-BE49-F238E27FC236}">
                <a16:creationId xmlns:a16="http://schemas.microsoft.com/office/drawing/2014/main" id="{8C7521FB-6FE1-45A6-843E-07431DEF0F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" r="1" b="1"/>
          <a:stretch/>
        </p:blipFill>
        <p:spPr bwMode="auto">
          <a:xfrm>
            <a:off x="21" y="10"/>
            <a:ext cx="44195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3EF25CA4-833E-4CB0-BDED-FB60A0D29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3" y="2108201"/>
            <a:ext cx="6168371" cy="376089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tx1"/>
                </a:solidFill>
                <a:latin typeface="Abadi" panose="020B0604020104020204" pitchFamily="34" charset="0"/>
              </a:rPr>
              <a:t>House prices in Melbourne has gone crazy over time, we are interested to u</a:t>
            </a:r>
            <a:r>
              <a:rPr lang="en-US" b="0" i="0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nderstand the relationship between different house features and how they are used to predict house price.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This is intended for home buyer / seller / real estate agent use </a:t>
            </a:r>
          </a:p>
          <a:p>
            <a:endParaRPr lang="en-US" dirty="0">
              <a:solidFill>
                <a:schemeClr val="tx1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4505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Rectangle 70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281B7-3029-4291-8942-42256951B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n-AU" sz="4000" dirty="0">
                <a:solidFill>
                  <a:srgbClr val="FFFFFF"/>
                </a:solidFill>
              </a:rPr>
              <a:t>Requirements</a:t>
            </a:r>
          </a:p>
        </p:txBody>
      </p:sp>
      <p:cxnSp>
        <p:nvCxnSpPr>
          <p:cNvPr id="4104" name="Straight Connector 72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60466-0C3B-4875-A636-2EA712054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546224"/>
            <a:ext cx="5977938" cy="3342747"/>
          </a:xfrm>
        </p:spPr>
        <p:txBody>
          <a:bodyPr>
            <a:normAutofit/>
          </a:bodyPr>
          <a:lstStyle/>
          <a:p>
            <a:pPr algn="l"/>
            <a:r>
              <a:rPr lang="en-AU" sz="2000" b="1" i="0" dirty="0">
                <a:solidFill>
                  <a:srgbClr val="C9D1D9"/>
                </a:solidFill>
                <a:effectLst/>
                <a:latin typeface="Abadi" panose="020B0604020104020204" pitchFamily="34" charset="0"/>
              </a:rPr>
              <a:t>Operating environment</a:t>
            </a:r>
          </a:p>
          <a:p>
            <a:pPr algn="l">
              <a:buFont typeface="+mj-lt"/>
              <a:buAutoNum type="arabicPeriod"/>
            </a:pPr>
            <a:r>
              <a:rPr lang="en-AU" sz="2000" b="0" i="0" dirty="0">
                <a:solidFill>
                  <a:srgbClr val="C9D1D9"/>
                </a:solidFill>
                <a:effectLst/>
                <a:latin typeface="Abadi" panose="020B0604020104020204" pitchFamily="34" charset="0"/>
              </a:rPr>
              <a:t>Language - Python / JavaScript / HTML / CSS3</a:t>
            </a:r>
          </a:p>
          <a:p>
            <a:pPr algn="l">
              <a:buFont typeface="+mj-lt"/>
              <a:buAutoNum type="arabicPeriod"/>
            </a:pPr>
            <a:r>
              <a:rPr lang="en-AU" sz="2000" b="0" i="0" dirty="0">
                <a:solidFill>
                  <a:srgbClr val="C9D1D9"/>
                </a:solidFill>
                <a:effectLst/>
                <a:latin typeface="Abadi" panose="020B0604020104020204" pitchFamily="34" charset="0"/>
              </a:rPr>
              <a:t>Server - Python / Flask</a:t>
            </a:r>
          </a:p>
          <a:p>
            <a:pPr algn="l">
              <a:buFont typeface="+mj-lt"/>
              <a:buAutoNum type="arabicPeriod"/>
            </a:pPr>
            <a:r>
              <a:rPr lang="en-AU" sz="2000" b="0" i="0" dirty="0">
                <a:solidFill>
                  <a:srgbClr val="C9D1D9"/>
                </a:solidFill>
                <a:effectLst/>
                <a:latin typeface="Abadi" panose="020B0604020104020204" pitchFamily="34" charset="0"/>
              </a:rPr>
              <a:t>Visualisation - Tableau</a:t>
            </a:r>
          </a:p>
          <a:p>
            <a:pPr algn="l">
              <a:buFont typeface="+mj-lt"/>
              <a:buAutoNum type="arabicPeriod"/>
            </a:pPr>
            <a:r>
              <a:rPr lang="en-AU" sz="2000" b="0" i="0" dirty="0">
                <a:solidFill>
                  <a:srgbClr val="C9D1D9"/>
                </a:solidFill>
                <a:effectLst/>
                <a:latin typeface="Abadi" panose="020B0604020104020204" pitchFamily="34" charset="0"/>
              </a:rPr>
              <a:t>User - Web Browser</a:t>
            </a:r>
          </a:p>
          <a:p>
            <a:endParaRPr lang="en-AU" sz="1800" dirty="0">
              <a:solidFill>
                <a:srgbClr val="FFFFFF"/>
              </a:solidFill>
              <a:latin typeface="Abadi" panose="020B0604020104020204" pitchFamily="34" charset="0"/>
            </a:endParaRPr>
          </a:p>
        </p:txBody>
      </p:sp>
      <p:pic>
        <p:nvPicPr>
          <p:cNvPr id="4098" name="Picture 2" descr="Magnifying Glass on Top of Document ">
            <a:extLst>
              <a:ext uri="{FF2B5EF4-FFF2-40B4-BE49-F238E27FC236}">
                <a16:creationId xmlns:a16="http://schemas.microsoft.com/office/drawing/2014/main" id="{2C756429-F410-4234-A65C-B8203EB0F2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0" r="27888"/>
          <a:stretch/>
        </p:blipFill>
        <p:spPr bwMode="auto">
          <a:xfrm>
            <a:off x="7611902" y="10"/>
            <a:ext cx="458009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7954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F4FAA6B4-BAFB-4474-9B14-DC83A9096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033579-D02D-4488-9048-A374077BE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AU" dirty="0"/>
              <a:t>Hypothesis</a:t>
            </a:r>
          </a:p>
        </p:txBody>
      </p:sp>
      <p:cxnSp>
        <p:nvCxnSpPr>
          <p:cNvPr id="139" name="!!Straight Connector">
            <a:extLst>
              <a:ext uri="{FF2B5EF4-FFF2-40B4-BE49-F238E27FC236}">
                <a16:creationId xmlns:a16="http://schemas.microsoft.com/office/drawing/2014/main" id="{4364CDC3-ADB0-4691-9286-5925F160C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D1FE4-5828-40DE-A78B-8278A9DFF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6045200" cy="376089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500" b="1" i="0" dirty="0">
                <a:effectLst/>
                <a:latin typeface="Abadi" panose="020B0604020104020204" pitchFamily="34" charset="0"/>
              </a:rPr>
              <a:t>The analysis is based on the factors that could potentially affect the house price: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500" b="1" i="0" dirty="0">
                <a:effectLst/>
                <a:latin typeface="Abadi" panose="020B0604020104020204" pitchFamily="34" charset="0"/>
              </a:rPr>
              <a:t>Hypothesis 1 - </a:t>
            </a:r>
            <a:r>
              <a:rPr lang="en-US" sz="1500" b="0" i="0" dirty="0">
                <a:effectLst/>
                <a:highlight>
                  <a:srgbClr val="FFFF00"/>
                </a:highlight>
                <a:latin typeface="Abadi" panose="020B0604020104020204" pitchFamily="34" charset="0"/>
              </a:rPr>
              <a:t>The distance from CBD </a:t>
            </a:r>
            <a:r>
              <a:rPr lang="en-US" sz="1500" b="0" i="0" dirty="0">
                <a:effectLst/>
                <a:latin typeface="Abadi" panose="020B0604020104020204" pitchFamily="34" charset="0"/>
              </a:rPr>
              <a:t>has direct correlation to house prices regardless of the region.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500" b="0" i="0" dirty="0">
                <a:effectLst/>
                <a:latin typeface="Abadi" panose="020B0604020104020204" pitchFamily="34" charset="0"/>
              </a:rPr>
              <a:t>H</a:t>
            </a:r>
            <a:r>
              <a:rPr lang="en-US" sz="1500" b="1" i="0" dirty="0">
                <a:effectLst/>
                <a:latin typeface="Abadi" panose="020B0604020104020204" pitchFamily="34" charset="0"/>
              </a:rPr>
              <a:t>ypothesis 2 – </a:t>
            </a:r>
            <a:r>
              <a:rPr lang="en-US" sz="1500" dirty="0">
                <a:latin typeface="Abadi" panose="020B0604020104020204" pitchFamily="34" charset="0"/>
              </a:rPr>
              <a:t>The more </a:t>
            </a:r>
            <a:r>
              <a:rPr lang="en-US" sz="1500" dirty="0">
                <a:highlight>
                  <a:srgbClr val="FFFF00"/>
                </a:highlight>
                <a:latin typeface="Abadi" panose="020B0604020104020204" pitchFamily="34" charset="0"/>
              </a:rPr>
              <a:t>schools</a:t>
            </a:r>
            <a:r>
              <a:rPr lang="en-US" sz="1500" b="1" dirty="0">
                <a:latin typeface="Abadi" panose="020B0604020104020204" pitchFamily="34" charset="0"/>
              </a:rPr>
              <a:t> </a:t>
            </a:r>
            <a:r>
              <a:rPr lang="en-US" sz="1500" dirty="0">
                <a:latin typeface="Abadi" panose="020B0604020104020204" pitchFamily="34" charset="0"/>
              </a:rPr>
              <a:t>are nearby, the more expensive is the house prices.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500" b="1" i="0" dirty="0">
                <a:effectLst/>
                <a:latin typeface="Abadi" panose="020B0604020104020204" pitchFamily="34" charset="0"/>
              </a:rPr>
              <a:t>Hypothesis 3 - </a:t>
            </a:r>
            <a:r>
              <a:rPr lang="en-US" sz="1500" b="0" i="0" dirty="0">
                <a:effectLst/>
                <a:highlight>
                  <a:srgbClr val="FFFF00"/>
                </a:highlight>
                <a:latin typeface="Abadi" panose="020B0604020104020204" pitchFamily="34" charset="0"/>
              </a:rPr>
              <a:t>Crime rate </a:t>
            </a:r>
            <a:r>
              <a:rPr lang="en-US" sz="1500" b="0" i="0" dirty="0">
                <a:effectLst/>
                <a:latin typeface="Abadi" panose="020B0604020104020204" pitchFamily="34" charset="0"/>
              </a:rPr>
              <a:t>affects the market prices indirectl</a:t>
            </a:r>
            <a:r>
              <a:rPr lang="en-US" sz="1500" dirty="0">
                <a:latin typeface="Abadi" panose="020B0604020104020204" pitchFamily="34" charset="0"/>
              </a:rPr>
              <a:t>y. The higher the crime rate, the lower the house prices.</a:t>
            </a:r>
            <a:endParaRPr lang="en-US" sz="1500" b="0" i="0" dirty="0">
              <a:effectLst/>
              <a:latin typeface="Abadi" panose="020B0604020104020204" pitchFamily="34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500" b="1" i="0" dirty="0">
                <a:effectLst/>
                <a:latin typeface="Abadi" panose="020B0604020104020204" pitchFamily="34" charset="0"/>
              </a:rPr>
              <a:t>Hypothesis 4 </a:t>
            </a:r>
            <a:r>
              <a:rPr lang="en-US" sz="1500" b="0" i="0" dirty="0">
                <a:effectLst/>
                <a:latin typeface="Abadi" panose="020B0604020104020204" pitchFamily="34" charset="0"/>
              </a:rPr>
              <a:t>- </a:t>
            </a:r>
            <a:r>
              <a:rPr lang="en-US" sz="1500" b="0" i="0" dirty="0">
                <a:effectLst/>
                <a:highlight>
                  <a:srgbClr val="FFFF00"/>
                </a:highlight>
                <a:latin typeface="Abadi" panose="020B0604020104020204" pitchFamily="34" charset="0"/>
              </a:rPr>
              <a:t>No of Rooms , Bathrooms , Car park </a:t>
            </a:r>
            <a:r>
              <a:rPr lang="en-US" sz="1500" b="0" i="0" dirty="0">
                <a:effectLst/>
                <a:latin typeface="Abadi" panose="020B0604020104020204" pitchFamily="34" charset="0"/>
              </a:rPr>
              <a:t>have direct impact on the house prices.</a:t>
            </a:r>
          </a:p>
        </p:txBody>
      </p:sp>
      <p:pic>
        <p:nvPicPr>
          <p:cNvPr id="1028" name="Picture 4" descr="Signages for Real Property Selling">
            <a:extLst>
              <a:ext uri="{FF2B5EF4-FFF2-40B4-BE49-F238E27FC236}">
                <a16:creationId xmlns:a16="http://schemas.microsoft.com/office/drawing/2014/main" id="{0E442DBF-A763-4E7B-B4B4-E7A990D946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70" r="3752" b="-1"/>
          <a:stretch/>
        </p:blipFill>
        <p:spPr bwMode="auto">
          <a:xfrm>
            <a:off x="7534656" y="2108200"/>
            <a:ext cx="3621024" cy="360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1" name="Rectangle 140">
            <a:extLst>
              <a:ext uri="{FF2B5EF4-FFF2-40B4-BE49-F238E27FC236}">
                <a16:creationId xmlns:a16="http://schemas.microsoft.com/office/drawing/2014/main" id="{DB148495-5F82-48E2-A76C-C8E1C8949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52425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4C869C3B-5565-4AAC-86A8-9EB0AB1C6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17A3AC-52B2-4EFF-98D0-998B9EACD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23" y="4598124"/>
            <a:ext cx="10909073" cy="65666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Application &amp; Demo</a:t>
            </a:r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F41136EC-EC34-4D08-B5AB-8CE5870B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600" y="5415653"/>
            <a:ext cx="86868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Rectangle 142">
            <a:extLst>
              <a:ext uri="{FF2B5EF4-FFF2-40B4-BE49-F238E27FC236}">
                <a16:creationId xmlns:a16="http://schemas.microsoft.com/office/drawing/2014/main" id="{064CBAAB-7956-4763-9F69-A3FDBF1AC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Content Placeholder 9" descr="A computer screen capture&#10;&#10;Description automatically generated with medium confidence">
            <a:extLst>
              <a:ext uri="{FF2B5EF4-FFF2-40B4-BE49-F238E27FC236}">
                <a16:creationId xmlns:a16="http://schemas.microsoft.com/office/drawing/2014/main" id="{CD21F6EB-4A15-4387-ADD2-15869E2A02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3320" y="212598"/>
            <a:ext cx="8945360" cy="4172928"/>
          </a:xfr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F7DBCE2-092A-49ED-8459-FEA7B50C0BD6}"/>
              </a:ext>
            </a:extLst>
          </p:cNvPr>
          <p:cNvSpPr txBox="1"/>
          <p:nvPr/>
        </p:nvSpPr>
        <p:spPr>
          <a:xfrm>
            <a:off x="1032946" y="5388841"/>
            <a:ext cx="1040808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effectLst/>
                <a:latin typeface="Abadi" panose="020B0604020104020204" pitchFamily="34" charset="0"/>
              </a:rPr>
              <a:t>We used python and flask to build the website and testing the results. We created a JSON map of features and values to allow user to freely choose. Once they make the request, the application will receive and return a response containing the predicted price.</a:t>
            </a:r>
            <a:endParaRPr lang="en-AU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692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41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256" cy="64008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4B483-65B6-4424-BF57-E5821C2DF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772" y="1144980"/>
            <a:ext cx="5063458" cy="15607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Data Cleaning</a:t>
            </a:r>
          </a:p>
        </p:txBody>
      </p:sp>
      <p:sp>
        <p:nvSpPr>
          <p:cNvPr id="6156" name="Rectangle 143">
            <a:extLst>
              <a:ext uri="{FF2B5EF4-FFF2-40B4-BE49-F238E27FC236}">
                <a16:creationId xmlns:a16="http://schemas.microsoft.com/office/drawing/2014/main" id="{8A330AB8-A767-46C8-ABEF-2477854EF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0"/>
            <a:ext cx="4901184" cy="4021058"/>
          </a:xfrm>
          <a:prstGeom prst="rect">
            <a:avLst/>
          </a:prstGeom>
          <a:solidFill>
            <a:srgbClr val="853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Shallow Focus Photo of Man Holding Floor Brush Ceramic Figurine">
            <a:extLst>
              <a:ext uri="{FF2B5EF4-FFF2-40B4-BE49-F238E27FC236}">
                <a16:creationId xmlns:a16="http://schemas.microsoft.com/office/drawing/2014/main" id="{0B3F574D-24DF-48FF-B924-9ECAC97DAEA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4" b="5699"/>
          <a:stretch/>
        </p:blipFill>
        <p:spPr bwMode="auto">
          <a:xfrm>
            <a:off x="1077832" y="841501"/>
            <a:ext cx="4156516" cy="2338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7" name="Rectangle 145">
            <a:extLst>
              <a:ext uri="{FF2B5EF4-FFF2-40B4-BE49-F238E27FC236}">
                <a16:creationId xmlns:a16="http://schemas.microsoft.com/office/drawing/2014/main" id="{88E62604-C40E-4D56-9D66-FD94B0CA4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4241249"/>
            <a:ext cx="4901184" cy="2616751"/>
          </a:xfrm>
          <a:prstGeom prst="rect">
            <a:avLst/>
          </a:prstGeom>
          <a:solidFill>
            <a:srgbClr val="853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2ED6FF6E-A47C-4D28-A930-E91A59957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203" y="4990577"/>
            <a:ext cx="4901479" cy="12206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473F2E-EE18-46F5-8173-CE07F4A1C928}"/>
              </a:ext>
            </a:extLst>
          </p:cNvPr>
          <p:cNvSpPr txBox="1"/>
          <p:nvPr/>
        </p:nvSpPr>
        <p:spPr>
          <a:xfrm>
            <a:off x="6476772" y="2978639"/>
            <a:ext cx="5063457" cy="27291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For the model to learn and train properly, we cleaned the data to ensure that all 0 and Nan are removed from the dataset.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Next, some columns were formatted to the proper sign to avoid any error.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Also removed some rows that has the 0 values as we deemed those info as inaccurate.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b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557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Clear Light Bulb">
            <a:extLst>
              <a:ext uri="{FF2B5EF4-FFF2-40B4-BE49-F238E27FC236}">
                <a16:creationId xmlns:a16="http://schemas.microsoft.com/office/drawing/2014/main" id="{69771E4F-E45C-4BA0-97D1-9031BAC037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5" b="50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416D01-FAEA-4EB7-8278-1541793F2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221686"/>
          </a:xfrm>
        </p:spPr>
        <p:txBody>
          <a:bodyPr>
            <a:normAutofit fontScale="90000"/>
          </a:bodyPr>
          <a:lstStyle/>
          <a:p>
            <a:r>
              <a:rPr lang="en-AU" dirty="0"/>
              <a:t>Machine Learning (NASRIN)</a:t>
            </a:r>
            <a:br>
              <a:rPr lang="en-AU" dirty="0"/>
            </a:br>
            <a:r>
              <a:rPr lang="en-AU" dirty="0"/>
              <a:t>Decision Tree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3FB21-6713-4441-A06E-2EB9075A6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We train the model with 3 different ML models, that includes Decision Tree, Logistic Regression and Random Forest.</a:t>
            </a:r>
            <a:r>
              <a:rPr lang="en-AU" b="0" i="0" dirty="0">
                <a:solidFill>
                  <a:schemeClr val="tx1"/>
                </a:solidFill>
                <a:effectLst/>
                <a:latin typeface="-apple-system"/>
              </a:rPr>
              <a:t> </a:t>
            </a:r>
            <a:endParaRPr lang="en-US" b="0" i="0" dirty="0">
              <a:solidFill>
                <a:schemeClr val="tx1"/>
              </a:solidFill>
              <a:effectLst/>
              <a:latin typeface="-apple-system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78817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CFC756-0698-4F8D-9128-77ADB7AA7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>
            <a:normAutofit/>
          </a:bodyPr>
          <a:lstStyle/>
          <a:p>
            <a:r>
              <a:rPr lang="en-AU" dirty="0"/>
              <a:t>Logistic Regression</a:t>
            </a:r>
          </a:p>
        </p:txBody>
      </p:sp>
      <p:pic>
        <p:nvPicPr>
          <p:cNvPr id="11266" name="Picture 2" descr="White and Black Robot Toy">
            <a:extLst>
              <a:ext uri="{FF2B5EF4-FFF2-40B4-BE49-F238E27FC236}">
                <a16:creationId xmlns:a16="http://schemas.microsoft.com/office/drawing/2014/main" id="{4AE7EB81-1FCA-46B4-9FDC-AED8BC0C96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73" r="34339"/>
          <a:stretch/>
        </p:blipFill>
        <p:spPr bwMode="auto">
          <a:xfrm>
            <a:off x="20" y="10"/>
            <a:ext cx="458007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EBB7C-BCFC-4D09-96DD-117B2A586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>
            <a:normAutofit/>
          </a:bodyPr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6406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8" name="Rectangle 72">
            <a:extLst>
              <a:ext uri="{FF2B5EF4-FFF2-40B4-BE49-F238E27FC236}">
                <a16:creationId xmlns:a16="http://schemas.microsoft.com/office/drawing/2014/main" id="{13BCCAE5-A35B-4B66-A4A7-E23C34A40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50DE2-0007-42BF-BD30-A8210406A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7254868" cy="1450757"/>
          </a:xfrm>
        </p:spPr>
        <p:txBody>
          <a:bodyPr>
            <a:normAutofit fontScale="90000"/>
          </a:bodyPr>
          <a:lstStyle/>
          <a:p>
            <a:r>
              <a:rPr lang="en-AU" dirty="0"/>
              <a:t>Machine Learning (FRANCO) Random Forest</a:t>
            </a:r>
          </a:p>
        </p:txBody>
      </p:sp>
      <p:cxnSp>
        <p:nvCxnSpPr>
          <p:cNvPr id="8199" name="Straight Connector 74">
            <a:extLst>
              <a:ext uri="{FF2B5EF4-FFF2-40B4-BE49-F238E27FC236}">
                <a16:creationId xmlns:a16="http://schemas.microsoft.com/office/drawing/2014/main" id="{6987BDFB-DE64-4B56-B44F-45FAE19FA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5846"/>
            <a:ext cx="62179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C24D6A-19C0-49AF-A7FA-C2FCD618AC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532" y="1995802"/>
            <a:ext cx="6434224" cy="3760788"/>
          </a:xfrm>
        </p:spPr>
      </p:pic>
      <p:pic>
        <p:nvPicPr>
          <p:cNvPr id="8196" name="Picture 4" descr="Aerial View of Houses">
            <a:extLst>
              <a:ext uri="{FF2B5EF4-FFF2-40B4-BE49-F238E27FC236}">
                <a16:creationId xmlns:a16="http://schemas.microsoft.com/office/drawing/2014/main" id="{457BB605-73FB-4592-8635-52599030C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18660" y="644210"/>
            <a:ext cx="3412514" cy="5112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FEC9799F-A0B8-45B9-8164-71F283892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2129904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{924FE0A7-C588-47C5-A187-5173FA73AD46}tf22712842_win32</Template>
  <TotalTime>301</TotalTime>
  <Words>431</Words>
  <Application>Microsoft Office PowerPoint</Application>
  <PresentationFormat>Widescreen</PresentationFormat>
  <Paragraphs>46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Abadi</vt:lpstr>
      <vt:lpstr>-apple-system</vt:lpstr>
      <vt:lpstr>Arial</vt:lpstr>
      <vt:lpstr>Bookman Old Style</vt:lpstr>
      <vt:lpstr>Calibri</vt:lpstr>
      <vt:lpstr>Franklin Gothic Book</vt:lpstr>
      <vt:lpstr>1_RetrospectVTI</vt:lpstr>
      <vt:lpstr>Real Estate House Price Prediction Website</vt:lpstr>
      <vt:lpstr>Problem Statement</vt:lpstr>
      <vt:lpstr>Requirements</vt:lpstr>
      <vt:lpstr>Hypothesis</vt:lpstr>
      <vt:lpstr>Application &amp; Demo</vt:lpstr>
      <vt:lpstr>Data Cleaning</vt:lpstr>
      <vt:lpstr>Machine Learning (NASRIN) Decision Tree</vt:lpstr>
      <vt:lpstr>Logistic Regression</vt:lpstr>
      <vt:lpstr>Machine Learning (FRANCO) Random Forest</vt:lpstr>
      <vt:lpstr>Random Forest continued Random Forest EXPLANATION? </vt:lpstr>
      <vt:lpstr>Model Comparison</vt:lpstr>
      <vt:lpstr>Prediction vs Actual</vt:lpstr>
      <vt:lpstr>Observation from ML algorithm</vt:lpstr>
      <vt:lpstr>Prediction vs Actual (tableau)</vt:lpstr>
      <vt:lpstr>Findings &amp; Summary</vt:lpstr>
      <vt:lpstr>Conclusion (CATHERINE)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House Price Prediction Website</dc:title>
  <dc:creator>LiNee</dc:creator>
  <cp:lastModifiedBy>LiNee</cp:lastModifiedBy>
  <cp:revision>1</cp:revision>
  <dcterms:created xsi:type="dcterms:W3CDTF">2022-01-23T07:01:07Z</dcterms:created>
  <dcterms:modified xsi:type="dcterms:W3CDTF">2022-01-23T12:02:37Z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